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7"/>
  </p:notesMasterIdLst>
  <p:handoutMasterIdLst>
    <p:handoutMasterId r:id="rId88"/>
  </p:handoutMasterIdLst>
  <p:sldIdLst>
    <p:sldId id="11527" r:id="rId2"/>
    <p:sldId id="11523" r:id="rId3"/>
    <p:sldId id="11533" r:id="rId4"/>
    <p:sldId id="11535" r:id="rId5"/>
    <p:sldId id="11537" r:id="rId6"/>
    <p:sldId id="11539" r:id="rId7"/>
    <p:sldId id="11538" r:id="rId8"/>
    <p:sldId id="11536" r:id="rId9"/>
    <p:sldId id="11540" r:id="rId10"/>
    <p:sldId id="11541" r:id="rId11"/>
    <p:sldId id="11543" r:id="rId12"/>
    <p:sldId id="11544" r:id="rId13"/>
    <p:sldId id="11545" r:id="rId14"/>
    <p:sldId id="11546" r:id="rId15"/>
    <p:sldId id="11550" r:id="rId16"/>
    <p:sldId id="11547" r:id="rId17"/>
    <p:sldId id="11548" r:id="rId18"/>
    <p:sldId id="11549" r:id="rId19"/>
    <p:sldId id="11551" r:id="rId20"/>
    <p:sldId id="11552" r:id="rId21"/>
    <p:sldId id="11553" r:id="rId22"/>
    <p:sldId id="11554" r:id="rId23"/>
    <p:sldId id="11555" r:id="rId24"/>
    <p:sldId id="11556" r:id="rId25"/>
    <p:sldId id="11557" r:id="rId26"/>
    <p:sldId id="11558" r:id="rId27"/>
    <p:sldId id="11559" r:id="rId28"/>
    <p:sldId id="11560" r:id="rId29"/>
    <p:sldId id="11561" r:id="rId30"/>
    <p:sldId id="11562" r:id="rId31"/>
    <p:sldId id="11563" r:id="rId32"/>
    <p:sldId id="11564" r:id="rId33"/>
    <p:sldId id="11565" r:id="rId34"/>
    <p:sldId id="11595" r:id="rId35"/>
    <p:sldId id="11596" r:id="rId36"/>
    <p:sldId id="11597" r:id="rId37"/>
    <p:sldId id="11567" r:id="rId38"/>
    <p:sldId id="11566" r:id="rId39"/>
    <p:sldId id="11568" r:id="rId40"/>
    <p:sldId id="11570" r:id="rId41"/>
    <p:sldId id="11571" r:id="rId42"/>
    <p:sldId id="11574" r:id="rId43"/>
    <p:sldId id="11573" r:id="rId44"/>
    <p:sldId id="11575" r:id="rId45"/>
    <p:sldId id="11572" r:id="rId46"/>
    <p:sldId id="11576" r:id="rId47"/>
    <p:sldId id="11577" r:id="rId48"/>
    <p:sldId id="11579" r:id="rId49"/>
    <p:sldId id="11578" r:id="rId50"/>
    <p:sldId id="11569" r:id="rId51"/>
    <p:sldId id="11580" r:id="rId52"/>
    <p:sldId id="11581" r:id="rId53"/>
    <p:sldId id="11582" r:id="rId54"/>
    <p:sldId id="11583" r:id="rId55"/>
    <p:sldId id="11584" r:id="rId56"/>
    <p:sldId id="11585" r:id="rId57"/>
    <p:sldId id="11586" r:id="rId58"/>
    <p:sldId id="11587" r:id="rId59"/>
    <p:sldId id="11588" r:id="rId60"/>
    <p:sldId id="11589" r:id="rId61"/>
    <p:sldId id="11590" r:id="rId62"/>
    <p:sldId id="11591" r:id="rId63"/>
    <p:sldId id="11592" r:id="rId64"/>
    <p:sldId id="11593" r:id="rId65"/>
    <p:sldId id="11598" r:id="rId66"/>
    <p:sldId id="11599" r:id="rId67"/>
    <p:sldId id="11606" r:id="rId68"/>
    <p:sldId id="11607" r:id="rId69"/>
    <p:sldId id="11608" r:id="rId70"/>
    <p:sldId id="11609" r:id="rId71"/>
    <p:sldId id="11610" r:id="rId72"/>
    <p:sldId id="11611" r:id="rId73"/>
    <p:sldId id="11600" r:id="rId74"/>
    <p:sldId id="11602" r:id="rId75"/>
    <p:sldId id="11612" r:id="rId76"/>
    <p:sldId id="11614" r:id="rId77"/>
    <p:sldId id="11615" r:id="rId78"/>
    <p:sldId id="11616" r:id="rId79"/>
    <p:sldId id="11618" r:id="rId80"/>
    <p:sldId id="11617" r:id="rId81"/>
    <p:sldId id="11621" r:id="rId82"/>
    <p:sldId id="11622" r:id="rId83"/>
    <p:sldId id="11623" r:id="rId84"/>
    <p:sldId id="11620" r:id="rId85"/>
    <p:sldId id="11624" r:id="rId86"/>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800"/>
    <a:srgbClr val="2C2B25"/>
    <a:srgbClr val="EBEBEB"/>
    <a:srgbClr val="2A2722"/>
    <a:srgbClr val="EAEAEA"/>
    <a:srgbClr val="FFC72C"/>
    <a:srgbClr val="BEBEBE"/>
    <a:srgbClr val="2D2A26"/>
    <a:srgbClr val="2B2A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462F51-916C-4063-BE87-E30D0E94674C}" v="9" dt="2021-01-15T12:54:08.2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 Borderes Lopes" userId="S::alex.lopes@ambevtech.com.br::b9752b9d-b1d3-4256-bc2f-160d11d1b226" providerId="AD" clId="Web-{82462F51-916C-4063-BE87-E30D0E94674C}"/>
    <pc:docChg chg="modSld">
      <pc:chgData name="Alex Borderes Lopes" userId="S::alex.lopes@ambevtech.com.br::b9752b9d-b1d3-4256-bc2f-160d11d1b226" providerId="AD" clId="Web-{82462F51-916C-4063-BE87-E30D0E94674C}" dt="2021-01-15T12:54:08.211" v="8" actId="1076"/>
      <pc:docMkLst>
        <pc:docMk/>
      </pc:docMkLst>
      <pc:sldChg chg="delSp modSp">
        <pc:chgData name="Alex Borderes Lopes" userId="S::alex.lopes@ambevtech.com.br::b9752b9d-b1d3-4256-bc2f-160d11d1b226" providerId="AD" clId="Web-{82462F51-916C-4063-BE87-E30D0E94674C}" dt="2021-01-15T12:53:35.445" v="3"/>
        <pc:sldMkLst>
          <pc:docMk/>
          <pc:sldMk cId="1117267200" sldId="11607"/>
        </pc:sldMkLst>
        <pc:picChg chg="del mod">
          <ac:chgData name="Alex Borderes Lopes" userId="S::alex.lopes@ambevtech.com.br::b9752b9d-b1d3-4256-bc2f-160d11d1b226" providerId="AD" clId="Web-{82462F51-916C-4063-BE87-E30D0E94674C}" dt="2021-01-15T12:53:35.445" v="3"/>
          <ac:picMkLst>
            <pc:docMk/>
            <pc:sldMk cId="1117267200" sldId="11607"/>
            <ac:picMk id="4" creationId="{8AE68F8D-D49A-4BE0-A502-335A39AC17F8}"/>
          </ac:picMkLst>
        </pc:picChg>
      </pc:sldChg>
      <pc:sldChg chg="delSp modSp">
        <pc:chgData name="Alex Borderes Lopes" userId="S::alex.lopes@ambevtech.com.br::b9752b9d-b1d3-4256-bc2f-160d11d1b226" providerId="AD" clId="Web-{82462F51-916C-4063-BE87-E30D0E94674C}" dt="2021-01-15T12:54:08.211" v="8" actId="1076"/>
        <pc:sldMkLst>
          <pc:docMk/>
          <pc:sldMk cId="4211544641" sldId="11608"/>
        </pc:sldMkLst>
        <pc:picChg chg="mod">
          <ac:chgData name="Alex Borderes Lopes" userId="S::alex.lopes@ambevtech.com.br::b9752b9d-b1d3-4256-bc2f-160d11d1b226" providerId="AD" clId="Web-{82462F51-916C-4063-BE87-E30D0E94674C}" dt="2021-01-15T12:54:08.211" v="8" actId="1076"/>
          <ac:picMkLst>
            <pc:docMk/>
            <pc:sldMk cId="4211544641" sldId="11608"/>
            <ac:picMk id="4" creationId="{8AE68F8D-D49A-4BE0-A502-335A39AC17F8}"/>
          </ac:picMkLst>
        </pc:picChg>
        <pc:picChg chg="del mod">
          <ac:chgData name="Alex Borderes Lopes" userId="S::alex.lopes@ambevtech.com.br::b9752b9d-b1d3-4256-bc2f-160d11d1b226" providerId="AD" clId="Web-{82462F51-916C-4063-BE87-E30D0E94674C}" dt="2021-01-15T12:54:05.055" v="7"/>
          <ac:picMkLst>
            <pc:docMk/>
            <pc:sldMk cId="4211544641" sldId="11608"/>
            <ac:picMk id="5" creationId="{7EC970B5-16A7-4CC9-A5CE-BEB933B12015}"/>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11539FCD-CB6F-450A-93DE-CFEBF74318E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5A9D8AFF-48A6-4F81-BF39-E349D43BA3E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0A9E23-5BF6-4D67-9E85-ADAD65E626BF}" type="datetimeFigureOut">
              <a:rPr lang="pt-BR" smtClean="0"/>
              <a:t>15/01/2021</a:t>
            </a:fld>
            <a:endParaRPr lang="pt-BR"/>
          </a:p>
        </p:txBody>
      </p:sp>
      <p:sp>
        <p:nvSpPr>
          <p:cNvPr id="4" name="Espaço Reservado para Rodapé 3">
            <a:extLst>
              <a:ext uri="{FF2B5EF4-FFF2-40B4-BE49-F238E27FC236}">
                <a16:creationId xmlns:a16="http://schemas.microsoft.com/office/drawing/2014/main" id="{A1C1689D-F7FA-4273-A2FD-8029FE154C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38A8FB78-F4ED-4A63-A53C-E2696A02904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0E7D1A4-88B4-446A-9FB7-FEBFD6C6E82B}" type="slidenum">
              <a:rPr lang="pt-BR" smtClean="0"/>
              <a:t>‹#›</a:t>
            </a:fld>
            <a:endParaRPr lang="pt-BR"/>
          </a:p>
        </p:txBody>
      </p:sp>
    </p:spTree>
    <p:extLst>
      <p:ext uri="{BB962C8B-B14F-4D97-AF65-F5344CB8AC3E}">
        <p14:creationId xmlns:p14="http://schemas.microsoft.com/office/powerpoint/2010/main" val="34510954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44D1BB-8E16-41DD-9CC8-6B445BBDFEB5}" type="datetimeFigureOut">
              <a:rPr lang="pt-BR" smtClean="0"/>
              <a:t>15/01/2021</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9E8B5-C6AC-487D-950D-C4F113086DCF}" type="slidenum">
              <a:rPr lang="pt-BR" smtClean="0"/>
              <a:t>‹#›</a:t>
            </a:fld>
            <a:endParaRPr lang="pt-BR"/>
          </a:p>
        </p:txBody>
      </p:sp>
    </p:spTree>
    <p:extLst>
      <p:ext uri="{BB962C8B-B14F-4D97-AF65-F5344CB8AC3E}">
        <p14:creationId xmlns:p14="http://schemas.microsoft.com/office/powerpoint/2010/main" val="1583059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01A1F787-61E3-441F-B36E-3CC517C866F6}"/>
              </a:ext>
            </a:extLst>
          </p:cNvPr>
          <p:cNvPicPr>
            <a:picLocks noChangeAspect="1"/>
          </p:cNvPicPr>
          <p:nvPr userDrawn="1"/>
        </p:nvPicPr>
        <p:blipFill>
          <a:blip r:embed="rId2"/>
          <a:stretch>
            <a:fillRect/>
          </a:stretch>
        </p:blipFill>
        <p:spPr>
          <a:xfrm>
            <a:off x="54077" y="0"/>
            <a:ext cx="12192000" cy="6858000"/>
          </a:xfrm>
          <a:prstGeom prst="rect">
            <a:avLst/>
          </a:prstGeom>
        </p:spPr>
      </p:pic>
      <p:pic>
        <p:nvPicPr>
          <p:cNvPr id="8" name="Imagem 7" descr="Padrão do plano de fundo&#10;&#10;Descrição gerada automaticamente">
            <a:extLst>
              <a:ext uri="{FF2B5EF4-FFF2-40B4-BE49-F238E27FC236}">
                <a16:creationId xmlns:a16="http://schemas.microsoft.com/office/drawing/2014/main" id="{C0C5A4DC-58BF-4E7B-B631-846F122F568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6874" t="-30" b="46140"/>
          <a:stretch/>
        </p:blipFill>
        <p:spPr>
          <a:xfrm>
            <a:off x="3276600" y="0"/>
            <a:ext cx="8915400" cy="3695901"/>
          </a:xfrm>
          <a:prstGeom prst="rect">
            <a:avLst/>
          </a:prstGeom>
        </p:spPr>
      </p:pic>
      <p:sp>
        <p:nvSpPr>
          <p:cNvPr id="10" name="Gráfico 1">
            <a:extLst>
              <a:ext uri="{FF2B5EF4-FFF2-40B4-BE49-F238E27FC236}">
                <a16:creationId xmlns:a16="http://schemas.microsoft.com/office/drawing/2014/main" id="{9D3B94CD-FDFB-410D-AAFF-4A75FC95073A}"/>
              </a:ext>
            </a:extLst>
          </p:cNvPr>
          <p:cNvSpPr/>
          <p:nvPr userDrawn="1"/>
        </p:nvSpPr>
        <p:spPr>
          <a:xfrm>
            <a:off x="6731321" y="949085"/>
            <a:ext cx="341242" cy="510621"/>
          </a:xfrm>
          <a:custGeom>
            <a:avLst/>
            <a:gdLst>
              <a:gd name="connsiteX0" fmla="*/ 678942 w 1199483"/>
              <a:gd name="connsiteY0" fmla="*/ 1755172 h 1755171"/>
              <a:gd name="connsiteX1" fmla="*/ 558260 w 1199483"/>
              <a:gd name="connsiteY1" fmla="*/ 1634490 h 1755171"/>
              <a:gd name="connsiteX2" fmla="*/ 774478 w 1199483"/>
              <a:gd name="connsiteY2" fmla="*/ 1418273 h 1755171"/>
              <a:gd name="connsiteX3" fmla="*/ 900208 w 1199483"/>
              <a:gd name="connsiteY3" fmla="*/ 1312640 h 1755171"/>
              <a:gd name="connsiteX4" fmla="*/ 897731 w 1199483"/>
              <a:gd name="connsiteY4" fmla="*/ 1305116 h 1755171"/>
              <a:gd name="connsiteX5" fmla="*/ 656273 w 1199483"/>
              <a:gd name="connsiteY5" fmla="*/ 1320165 h 1755171"/>
              <a:gd name="connsiteX6" fmla="*/ 0 w 1199483"/>
              <a:gd name="connsiteY6" fmla="*/ 1320165 h 1755171"/>
              <a:gd name="connsiteX7" fmla="*/ 0 w 1199483"/>
              <a:gd name="connsiteY7" fmla="*/ 0 h 1755171"/>
              <a:gd name="connsiteX8" fmla="*/ 170974 w 1199483"/>
              <a:gd name="connsiteY8" fmla="*/ 0 h 1755171"/>
              <a:gd name="connsiteX9" fmla="*/ 170974 w 1199483"/>
              <a:gd name="connsiteY9" fmla="*/ 1149191 h 1755171"/>
              <a:gd name="connsiteX10" fmla="*/ 656273 w 1199483"/>
              <a:gd name="connsiteY10" fmla="*/ 1149191 h 1755171"/>
              <a:gd name="connsiteX11" fmla="*/ 897731 w 1199483"/>
              <a:gd name="connsiteY11" fmla="*/ 1164241 h 1755171"/>
              <a:gd name="connsiteX12" fmla="*/ 900208 w 1199483"/>
              <a:gd name="connsiteY12" fmla="*/ 1156716 h 1755171"/>
              <a:gd name="connsiteX13" fmla="*/ 774478 w 1199483"/>
              <a:gd name="connsiteY13" fmla="*/ 1051084 h 1755171"/>
              <a:gd name="connsiteX14" fmla="*/ 558260 w 1199483"/>
              <a:gd name="connsiteY14" fmla="*/ 834866 h 1755171"/>
              <a:gd name="connsiteX15" fmla="*/ 678942 w 1199483"/>
              <a:gd name="connsiteY15" fmla="*/ 714185 h 1755171"/>
              <a:gd name="connsiteX16" fmla="*/ 1199483 w 1199483"/>
              <a:gd name="connsiteY16" fmla="*/ 1234631 h 175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99483" h="1755171">
                <a:moveTo>
                  <a:pt x="678942" y="1755172"/>
                </a:moveTo>
                <a:lnTo>
                  <a:pt x="558260" y="1634490"/>
                </a:lnTo>
                <a:lnTo>
                  <a:pt x="774478" y="1418273"/>
                </a:lnTo>
                <a:lnTo>
                  <a:pt x="900208" y="1312640"/>
                </a:lnTo>
                <a:lnTo>
                  <a:pt x="897731" y="1305116"/>
                </a:lnTo>
                <a:lnTo>
                  <a:pt x="656273" y="1320165"/>
                </a:lnTo>
                <a:lnTo>
                  <a:pt x="0" y="1320165"/>
                </a:lnTo>
                <a:lnTo>
                  <a:pt x="0" y="0"/>
                </a:lnTo>
                <a:lnTo>
                  <a:pt x="170974" y="0"/>
                </a:lnTo>
                <a:lnTo>
                  <a:pt x="170974" y="1149191"/>
                </a:lnTo>
                <a:lnTo>
                  <a:pt x="656273" y="1149191"/>
                </a:lnTo>
                <a:lnTo>
                  <a:pt x="897731" y="1164241"/>
                </a:lnTo>
                <a:lnTo>
                  <a:pt x="900208" y="1156716"/>
                </a:lnTo>
                <a:lnTo>
                  <a:pt x="774478" y="1051084"/>
                </a:lnTo>
                <a:lnTo>
                  <a:pt x="558260" y="834866"/>
                </a:lnTo>
                <a:lnTo>
                  <a:pt x="678942" y="714185"/>
                </a:lnTo>
                <a:lnTo>
                  <a:pt x="1199483" y="1234631"/>
                </a:lnTo>
                <a:close/>
              </a:path>
            </a:pathLst>
          </a:custGeom>
          <a:solidFill>
            <a:srgbClr val="FFC800"/>
          </a:solidFill>
          <a:ln w="9525" cap="flat">
            <a:noFill/>
            <a:prstDash val="solid"/>
            <a:miter/>
          </a:ln>
        </p:spPr>
        <p:txBody>
          <a:bodyPr rtlCol="0" anchor="ctr"/>
          <a:lstStyle/>
          <a:p>
            <a:endParaRPr lang="pt-BR"/>
          </a:p>
        </p:txBody>
      </p:sp>
      <p:sp>
        <p:nvSpPr>
          <p:cNvPr id="11" name="Gráfico 17">
            <a:extLst>
              <a:ext uri="{FF2B5EF4-FFF2-40B4-BE49-F238E27FC236}">
                <a16:creationId xmlns:a16="http://schemas.microsoft.com/office/drawing/2014/main" id="{7868100C-DB89-4E30-B972-10DB332185F6}"/>
              </a:ext>
            </a:extLst>
          </p:cNvPr>
          <p:cNvSpPr/>
          <p:nvPr userDrawn="1"/>
        </p:nvSpPr>
        <p:spPr>
          <a:xfrm>
            <a:off x="7346953" y="3678515"/>
            <a:ext cx="1548000" cy="47078"/>
          </a:xfrm>
          <a:custGeom>
            <a:avLst/>
            <a:gdLst>
              <a:gd name="connsiteX0" fmla="*/ 0 w 552164"/>
              <a:gd name="connsiteY0" fmla="*/ 0 h 138017"/>
              <a:gd name="connsiteX1" fmla="*/ 552164 w 552164"/>
              <a:gd name="connsiteY1" fmla="*/ 0 h 138017"/>
              <a:gd name="connsiteX2" fmla="*/ 552164 w 552164"/>
              <a:gd name="connsiteY2" fmla="*/ 138017 h 138017"/>
              <a:gd name="connsiteX3" fmla="*/ 0 w 552164"/>
              <a:gd name="connsiteY3" fmla="*/ 138017 h 138017"/>
            </a:gdLst>
            <a:ahLst/>
            <a:cxnLst>
              <a:cxn ang="0">
                <a:pos x="connsiteX0" y="connsiteY0"/>
              </a:cxn>
              <a:cxn ang="0">
                <a:pos x="connsiteX1" y="connsiteY1"/>
              </a:cxn>
              <a:cxn ang="0">
                <a:pos x="connsiteX2" y="connsiteY2"/>
              </a:cxn>
              <a:cxn ang="0">
                <a:pos x="connsiteX3" y="connsiteY3"/>
              </a:cxn>
            </a:cxnLst>
            <a:rect l="l" t="t" r="r" b="b"/>
            <a:pathLst>
              <a:path w="552164" h="138017">
                <a:moveTo>
                  <a:pt x="0" y="0"/>
                </a:moveTo>
                <a:lnTo>
                  <a:pt x="552164" y="0"/>
                </a:lnTo>
                <a:lnTo>
                  <a:pt x="552164" y="138017"/>
                </a:lnTo>
                <a:lnTo>
                  <a:pt x="0" y="138017"/>
                </a:lnTo>
                <a:close/>
              </a:path>
            </a:pathLst>
          </a:custGeom>
          <a:solidFill>
            <a:srgbClr val="FFC72C"/>
          </a:solidFill>
          <a:ln w="9525" cap="flat">
            <a:noFill/>
            <a:prstDash val="solid"/>
            <a:miter/>
          </a:ln>
        </p:spPr>
        <p:txBody>
          <a:bodyPr rtlCol="0" anchor="ctr"/>
          <a:lstStyle/>
          <a:p>
            <a:endParaRPr lang="pt-BR"/>
          </a:p>
        </p:txBody>
      </p:sp>
      <p:sp>
        <p:nvSpPr>
          <p:cNvPr id="13" name="Forma Livre: Forma 12">
            <a:extLst>
              <a:ext uri="{FF2B5EF4-FFF2-40B4-BE49-F238E27FC236}">
                <a16:creationId xmlns:a16="http://schemas.microsoft.com/office/drawing/2014/main" id="{FF63967C-59A6-4A63-B90C-9CFD49318576}"/>
              </a:ext>
            </a:extLst>
          </p:cNvPr>
          <p:cNvSpPr/>
          <p:nvPr userDrawn="1"/>
        </p:nvSpPr>
        <p:spPr>
          <a:xfrm>
            <a:off x="7753379" y="4052789"/>
            <a:ext cx="141474" cy="611611"/>
          </a:xfrm>
          <a:custGeom>
            <a:avLst/>
            <a:gdLst>
              <a:gd name="connsiteX0" fmla="*/ 72485 w 276510"/>
              <a:gd name="connsiteY0" fmla="*/ 64389 h 1195387"/>
              <a:gd name="connsiteX1" fmla="*/ 67628 w 276510"/>
              <a:gd name="connsiteY1" fmla="*/ 300228 h 1195387"/>
              <a:gd name="connsiteX2" fmla="*/ 58674 w 276510"/>
              <a:gd name="connsiteY2" fmla="*/ 504254 h 1195387"/>
              <a:gd name="connsiteX3" fmla="*/ 0 w 276510"/>
              <a:gd name="connsiteY3" fmla="*/ 528733 h 1195387"/>
              <a:gd name="connsiteX4" fmla="*/ 0 w 276510"/>
              <a:gd name="connsiteY4" fmla="*/ 528733 h 1195387"/>
              <a:gd name="connsiteX5" fmla="*/ 0 w 276510"/>
              <a:gd name="connsiteY5" fmla="*/ 666750 h 1195387"/>
              <a:gd name="connsiteX6" fmla="*/ 58579 w 276510"/>
              <a:gd name="connsiteY6" fmla="*/ 691134 h 1195387"/>
              <a:gd name="connsiteX7" fmla="*/ 67532 w 276510"/>
              <a:gd name="connsiteY7" fmla="*/ 895160 h 1195387"/>
              <a:gd name="connsiteX8" fmla="*/ 72390 w 276510"/>
              <a:gd name="connsiteY8" fmla="*/ 1130999 h 1195387"/>
              <a:gd name="connsiteX9" fmla="*/ 276511 w 276510"/>
              <a:gd name="connsiteY9" fmla="*/ 1195388 h 1195387"/>
              <a:gd name="connsiteX10" fmla="*/ 276511 w 276510"/>
              <a:gd name="connsiteY10" fmla="*/ 1057370 h 1195387"/>
              <a:gd name="connsiteX11" fmla="*/ 181928 w 276510"/>
              <a:gd name="connsiteY11" fmla="*/ 1046321 h 1195387"/>
              <a:gd name="connsiteX12" fmla="*/ 201073 w 276510"/>
              <a:gd name="connsiteY12" fmla="*/ 929926 h 1195387"/>
              <a:gd name="connsiteX13" fmla="*/ 167735 w 276510"/>
              <a:gd name="connsiteY13" fmla="*/ 606743 h 1195387"/>
              <a:gd name="connsiteX14" fmla="*/ 159830 w 276510"/>
              <a:gd name="connsiteY14" fmla="*/ 597694 h 1195387"/>
              <a:gd name="connsiteX15" fmla="*/ 167640 w 276510"/>
              <a:gd name="connsiteY15" fmla="*/ 588645 h 1195387"/>
              <a:gd name="connsiteX16" fmla="*/ 200978 w 276510"/>
              <a:gd name="connsiteY16" fmla="*/ 265462 h 1195387"/>
              <a:gd name="connsiteX17" fmla="*/ 181832 w 276510"/>
              <a:gd name="connsiteY17" fmla="*/ 148971 h 1195387"/>
              <a:gd name="connsiteX18" fmla="*/ 276416 w 276510"/>
              <a:gd name="connsiteY18" fmla="*/ 138017 h 1195387"/>
              <a:gd name="connsiteX19" fmla="*/ 276416 w 276510"/>
              <a:gd name="connsiteY19" fmla="*/ 0 h 1195387"/>
              <a:gd name="connsiteX20" fmla="*/ 72485 w 276510"/>
              <a:gd name="connsiteY20" fmla="*/ 64389 h 119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6510" h="1195387">
                <a:moveTo>
                  <a:pt x="72485" y="64389"/>
                </a:moveTo>
                <a:cubicBezTo>
                  <a:pt x="26480" y="123825"/>
                  <a:pt x="42291" y="202978"/>
                  <a:pt x="67628" y="300228"/>
                </a:cubicBezTo>
                <a:cubicBezTo>
                  <a:pt x="90773" y="389001"/>
                  <a:pt x="87344" y="467201"/>
                  <a:pt x="58674" y="504254"/>
                </a:cubicBezTo>
                <a:cubicBezTo>
                  <a:pt x="50483" y="514731"/>
                  <a:pt x="35624" y="528733"/>
                  <a:pt x="0" y="528733"/>
                </a:cubicBezTo>
                <a:lnTo>
                  <a:pt x="0" y="528733"/>
                </a:lnTo>
                <a:lnTo>
                  <a:pt x="0" y="666750"/>
                </a:lnTo>
                <a:cubicBezTo>
                  <a:pt x="35624" y="666750"/>
                  <a:pt x="50483" y="680657"/>
                  <a:pt x="58579" y="691134"/>
                </a:cubicBezTo>
                <a:cubicBezTo>
                  <a:pt x="87249" y="728186"/>
                  <a:pt x="90678" y="806387"/>
                  <a:pt x="67532" y="895160"/>
                </a:cubicBezTo>
                <a:cubicBezTo>
                  <a:pt x="42196" y="992410"/>
                  <a:pt x="26384" y="1071563"/>
                  <a:pt x="72390" y="1130999"/>
                </a:cubicBezTo>
                <a:cubicBezTo>
                  <a:pt x="116110" y="1187577"/>
                  <a:pt x="196310" y="1195388"/>
                  <a:pt x="276511" y="1195388"/>
                </a:cubicBezTo>
                <a:lnTo>
                  <a:pt x="276511" y="1057370"/>
                </a:lnTo>
                <a:cubicBezTo>
                  <a:pt x="208026" y="1057370"/>
                  <a:pt x="187166" y="1049274"/>
                  <a:pt x="181928" y="1046321"/>
                </a:cubicBezTo>
                <a:cubicBezTo>
                  <a:pt x="179261" y="1036225"/>
                  <a:pt x="180880" y="1007459"/>
                  <a:pt x="201073" y="929926"/>
                </a:cubicBezTo>
                <a:cubicBezTo>
                  <a:pt x="236315" y="794861"/>
                  <a:pt x="224409" y="679990"/>
                  <a:pt x="167735" y="606743"/>
                </a:cubicBezTo>
                <a:cubicBezTo>
                  <a:pt x="165259" y="603504"/>
                  <a:pt x="162497" y="600742"/>
                  <a:pt x="159830" y="597694"/>
                </a:cubicBezTo>
                <a:cubicBezTo>
                  <a:pt x="162497" y="594646"/>
                  <a:pt x="165259" y="591884"/>
                  <a:pt x="167640" y="588645"/>
                </a:cubicBezTo>
                <a:cubicBezTo>
                  <a:pt x="224314" y="515303"/>
                  <a:pt x="236125" y="400526"/>
                  <a:pt x="200978" y="265462"/>
                </a:cubicBezTo>
                <a:cubicBezTo>
                  <a:pt x="180785" y="187928"/>
                  <a:pt x="179165" y="159163"/>
                  <a:pt x="181832" y="148971"/>
                </a:cubicBezTo>
                <a:cubicBezTo>
                  <a:pt x="187071" y="146114"/>
                  <a:pt x="207931" y="138017"/>
                  <a:pt x="276416" y="138017"/>
                </a:cubicBezTo>
                <a:lnTo>
                  <a:pt x="276416" y="0"/>
                </a:lnTo>
                <a:cubicBezTo>
                  <a:pt x="196406" y="0"/>
                  <a:pt x="116205" y="7811"/>
                  <a:pt x="72485" y="64389"/>
                </a:cubicBezTo>
              </a:path>
            </a:pathLst>
          </a:custGeom>
          <a:solidFill>
            <a:srgbClr val="2D2A26"/>
          </a:solidFill>
          <a:ln w="9525" cap="flat">
            <a:noFill/>
            <a:prstDash val="solid"/>
            <a:miter/>
          </a:ln>
        </p:spPr>
        <p:txBody>
          <a:bodyPr rtlCol="0" anchor="ctr"/>
          <a:lstStyle/>
          <a:p>
            <a:endParaRPr lang="pt-BR"/>
          </a:p>
        </p:txBody>
      </p:sp>
      <p:grpSp>
        <p:nvGrpSpPr>
          <p:cNvPr id="15" name="Gráfico 42">
            <a:extLst>
              <a:ext uri="{FF2B5EF4-FFF2-40B4-BE49-F238E27FC236}">
                <a16:creationId xmlns:a16="http://schemas.microsoft.com/office/drawing/2014/main" id="{ECD4997F-8A5E-4C93-8309-01AA6F6E2029}"/>
              </a:ext>
            </a:extLst>
          </p:cNvPr>
          <p:cNvGrpSpPr/>
          <p:nvPr userDrawn="1"/>
        </p:nvGrpSpPr>
        <p:grpSpPr>
          <a:xfrm>
            <a:off x="6625220" y="4052789"/>
            <a:ext cx="969165" cy="939796"/>
            <a:chOff x="5467350" y="2819400"/>
            <a:chExt cx="1257300" cy="1219200"/>
          </a:xfrm>
        </p:grpSpPr>
        <p:sp>
          <p:nvSpPr>
            <p:cNvPr id="16" name="Forma Livre: Forma 15">
              <a:extLst>
                <a:ext uri="{FF2B5EF4-FFF2-40B4-BE49-F238E27FC236}">
                  <a16:creationId xmlns:a16="http://schemas.microsoft.com/office/drawing/2014/main" id="{5D058D39-CBE4-47F0-8E58-05DD9F9C0EC2}"/>
                </a:ext>
              </a:extLst>
            </p:cNvPr>
            <p:cNvSpPr/>
            <p:nvPr/>
          </p:nvSpPr>
          <p:spPr>
            <a:xfrm>
              <a:off x="5605272" y="2963608"/>
              <a:ext cx="173735" cy="173735"/>
            </a:xfrm>
            <a:custGeom>
              <a:avLst/>
              <a:gdLst>
                <a:gd name="connsiteX0" fmla="*/ 0 w 173735"/>
                <a:gd name="connsiteY0" fmla="*/ 0 h 173735"/>
                <a:gd name="connsiteX1" fmla="*/ 173736 w 173735"/>
                <a:gd name="connsiteY1" fmla="*/ 0 h 173735"/>
                <a:gd name="connsiteX2" fmla="*/ 173736 w 173735"/>
                <a:gd name="connsiteY2" fmla="*/ 173736 h 173735"/>
                <a:gd name="connsiteX3" fmla="*/ 0 w 173735"/>
                <a:gd name="connsiteY3" fmla="*/ 173736 h 173735"/>
              </a:gdLst>
              <a:ahLst/>
              <a:cxnLst>
                <a:cxn ang="0">
                  <a:pos x="connsiteX0" y="connsiteY0"/>
                </a:cxn>
                <a:cxn ang="0">
                  <a:pos x="connsiteX1" y="connsiteY1"/>
                </a:cxn>
                <a:cxn ang="0">
                  <a:pos x="connsiteX2" y="connsiteY2"/>
                </a:cxn>
                <a:cxn ang="0">
                  <a:pos x="connsiteX3" y="connsiteY3"/>
                </a:cxn>
              </a:cxnLst>
              <a:rect l="l" t="t" r="r" b="b"/>
              <a:pathLst>
                <a:path w="173735" h="173735">
                  <a:moveTo>
                    <a:pt x="0" y="0"/>
                  </a:moveTo>
                  <a:lnTo>
                    <a:pt x="173736" y="0"/>
                  </a:lnTo>
                  <a:lnTo>
                    <a:pt x="173736" y="173736"/>
                  </a:lnTo>
                  <a:lnTo>
                    <a:pt x="0" y="173736"/>
                  </a:lnTo>
                  <a:close/>
                </a:path>
              </a:pathLst>
            </a:custGeom>
            <a:solidFill>
              <a:srgbClr val="FFC8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orma Livre: Forma 16">
              <a:extLst>
                <a:ext uri="{FF2B5EF4-FFF2-40B4-BE49-F238E27FC236}">
                  <a16:creationId xmlns:a16="http://schemas.microsoft.com/office/drawing/2014/main" id="{B7681051-7066-4F05-819F-D5F3CC8D959E}"/>
                </a:ext>
              </a:extLst>
            </p:cNvPr>
            <p:cNvSpPr/>
            <p:nvPr/>
          </p:nvSpPr>
          <p:spPr>
            <a:xfrm>
              <a:off x="5467350" y="2825591"/>
              <a:ext cx="449675" cy="449770"/>
            </a:xfrm>
            <a:custGeom>
              <a:avLst/>
              <a:gdLst>
                <a:gd name="connsiteX0" fmla="*/ 449675 w 449675"/>
                <a:gd name="connsiteY0" fmla="*/ 0 h 449770"/>
                <a:gd name="connsiteX1" fmla="*/ 0 w 449675"/>
                <a:gd name="connsiteY1" fmla="*/ 0 h 449770"/>
                <a:gd name="connsiteX2" fmla="*/ 0 w 449675"/>
                <a:gd name="connsiteY2" fmla="*/ 449771 h 449770"/>
                <a:gd name="connsiteX3" fmla="*/ 449675 w 449675"/>
                <a:gd name="connsiteY3" fmla="*/ 449771 h 449770"/>
                <a:gd name="connsiteX4" fmla="*/ 449675 w 449675"/>
                <a:gd name="connsiteY4" fmla="*/ 0 h 449770"/>
                <a:gd name="connsiteX5" fmla="*/ 311753 w 449675"/>
                <a:gd name="connsiteY5" fmla="*/ 311753 h 449770"/>
                <a:gd name="connsiteX6" fmla="*/ 137922 w 449675"/>
                <a:gd name="connsiteY6" fmla="*/ 311753 h 449770"/>
                <a:gd name="connsiteX7" fmla="*/ 137922 w 449675"/>
                <a:gd name="connsiteY7" fmla="*/ 138017 h 449770"/>
                <a:gd name="connsiteX8" fmla="*/ 311658 w 449675"/>
                <a:gd name="connsiteY8" fmla="*/ 138017 h 449770"/>
                <a:gd name="connsiteX9" fmla="*/ 311658 w 449675"/>
                <a:gd name="connsiteY9" fmla="*/ 311753 h 449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675" h="449770">
                  <a:moveTo>
                    <a:pt x="449675" y="0"/>
                  </a:moveTo>
                  <a:lnTo>
                    <a:pt x="0" y="0"/>
                  </a:lnTo>
                  <a:lnTo>
                    <a:pt x="0" y="449771"/>
                  </a:lnTo>
                  <a:lnTo>
                    <a:pt x="449675" y="449771"/>
                  </a:lnTo>
                  <a:lnTo>
                    <a:pt x="449675" y="0"/>
                  </a:lnTo>
                  <a:close/>
                  <a:moveTo>
                    <a:pt x="311753" y="311753"/>
                  </a:moveTo>
                  <a:lnTo>
                    <a:pt x="137922" y="311753"/>
                  </a:lnTo>
                  <a:lnTo>
                    <a:pt x="137922" y="138017"/>
                  </a:lnTo>
                  <a:lnTo>
                    <a:pt x="311658" y="138017"/>
                  </a:lnTo>
                  <a:lnTo>
                    <a:pt x="311658" y="311753"/>
                  </a:lnTo>
                  <a:close/>
                </a:path>
              </a:pathLst>
            </a:custGeom>
            <a:solidFill>
              <a:srgbClr val="2D2A2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orma Livre: Forma 17">
              <a:extLst>
                <a:ext uri="{FF2B5EF4-FFF2-40B4-BE49-F238E27FC236}">
                  <a16:creationId xmlns:a16="http://schemas.microsoft.com/office/drawing/2014/main" id="{7376829F-E631-4C30-9A62-4354B4293446}"/>
                </a:ext>
              </a:extLst>
            </p:cNvPr>
            <p:cNvSpPr/>
            <p:nvPr/>
          </p:nvSpPr>
          <p:spPr>
            <a:xfrm>
              <a:off x="6216872" y="3716750"/>
              <a:ext cx="373665" cy="173735"/>
            </a:xfrm>
            <a:custGeom>
              <a:avLst/>
              <a:gdLst>
                <a:gd name="connsiteX0" fmla="*/ 0 w 373665"/>
                <a:gd name="connsiteY0" fmla="*/ 0 h 173735"/>
                <a:gd name="connsiteX1" fmla="*/ 373666 w 373665"/>
                <a:gd name="connsiteY1" fmla="*/ 0 h 173735"/>
                <a:gd name="connsiteX2" fmla="*/ 373666 w 373665"/>
                <a:gd name="connsiteY2" fmla="*/ 173736 h 173735"/>
                <a:gd name="connsiteX3" fmla="*/ 0 w 373665"/>
                <a:gd name="connsiteY3" fmla="*/ 173736 h 173735"/>
              </a:gdLst>
              <a:ahLst/>
              <a:cxnLst>
                <a:cxn ang="0">
                  <a:pos x="connsiteX0" y="connsiteY0"/>
                </a:cxn>
                <a:cxn ang="0">
                  <a:pos x="connsiteX1" y="connsiteY1"/>
                </a:cxn>
                <a:cxn ang="0">
                  <a:pos x="connsiteX2" y="connsiteY2"/>
                </a:cxn>
                <a:cxn ang="0">
                  <a:pos x="connsiteX3" y="connsiteY3"/>
                </a:cxn>
              </a:cxnLst>
              <a:rect l="l" t="t" r="r" b="b"/>
              <a:pathLst>
                <a:path w="373665" h="173735">
                  <a:moveTo>
                    <a:pt x="0" y="0"/>
                  </a:moveTo>
                  <a:lnTo>
                    <a:pt x="373666" y="0"/>
                  </a:lnTo>
                  <a:lnTo>
                    <a:pt x="373666" y="173736"/>
                  </a:lnTo>
                  <a:lnTo>
                    <a:pt x="0" y="173736"/>
                  </a:lnTo>
                  <a:close/>
                </a:path>
              </a:pathLst>
            </a:custGeom>
            <a:solidFill>
              <a:srgbClr val="FFC8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orma Livre: Forma 18">
              <a:extLst>
                <a:ext uri="{FF2B5EF4-FFF2-40B4-BE49-F238E27FC236}">
                  <a16:creationId xmlns:a16="http://schemas.microsoft.com/office/drawing/2014/main" id="{9F0A9703-C50C-4A59-910C-44EE7F1B0090}"/>
                </a:ext>
              </a:extLst>
            </p:cNvPr>
            <p:cNvSpPr/>
            <p:nvPr/>
          </p:nvSpPr>
          <p:spPr>
            <a:xfrm>
              <a:off x="6078854" y="3578828"/>
              <a:ext cx="649604" cy="449770"/>
            </a:xfrm>
            <a:custGeom>
              <a:avLst/>
              <a:gdLst>
                <a:gd name="connsiteX0" fmla="*/ 649605 w 649604"/>
                <a:gd name="connsiteY0" fmla="*/ 0 h 449770"/>
                <a:gd name="connsiteX1" fmla="*/ 0 w 649604"/>
                <a:gd name="connsiteY1" fmla="*/ 0 h 449770"/>
                <a:gd name="connsiteX2" fmla="*/ 0 w 649604"/>
                <a:gd name="connsiteY2" fmla="*/ 449770 h 449770"/>
                <a:gd name="connsiteX3" fmla="*/ 649605 w 649604"/>
                <a:gd name="connsiteY3" fmla="*/ 449770 h 449770"/>
                <a:gd name="connsiteX4" fmla="*/ 649605 w 649604"/>
                <a:gd name="connsiteY4" fmla="*/ 0 h 449770"/>
                <a:gd name="connsiteX5" fmla="*/ 138017 w 649604"/>
                <a:gd name="connsiteY5" fmla="*/ 137922 h 449770"/>
                <a:gd name="connsiteX6" fmla="*/ 511683 w 649604"/>
                <a:gd name="connsiteY6" fmla="*/ 137922 h 449770"/>
                <a:gd name="connsiteX7" fmla="*/ 511683 w 649604"/>
                <a:gd name="connsiteY7" fmla="*/ 311658 h 449770"/>
                <a:gd name="connsiteX8" fmla="*/ 138017 w 649604"/>
                <a:gd name="connsiteY8" fmla="*/ 311658 h 449770"/>
                <a:gd name="connsiteX9" fmla="*/ 138017 w 649604"/>
                <a:gd name="connsiteY9" fmla="*/ 137922 h 449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9604" h="449770">
                  <a:moveTo>
                    <a:pt x="649605" y="0"/>
                  </a:moveTo>
                  <a:lnTo>
                    <a:pt x="0" y="0"/>
                  </a:lnTo>
                  <a:lnTo>
                    <a:pt x="0" y="449770"/>
                  </a:lnTo>
                  <a:lnTo>
                    <a:pt x="649605" y="449770"/>
                  </a:lnTo>
                  <a:lnTo>
                    <a:pt x="649605" y="0"/>
                  </a:lnTo>
                  <a:close/>
                  <a:moveTo>
                    <a:pt x="138017" y="137922"/>
                  </a:moveTo>
                  <a:lnTo>
                    <a:pt x="511683" y="137922"/>
                  </a:lnTo>
                  <a:lnTo>
                    <a:pt x="511683" y="311658"/>
                  </a:lnTo>
                  <a:lnTo>
                    <a:pt x="138017" y="311658"/>
                  </a:lnTo>
                  <a:lnTo>
                    <a:pt x="138017" y="137922"/>
                  </a:lnTo>
                  <a:close/>
                </a:path>
              </a:pathLst>
            </a:custGeom>
            <a:solidFill>
              <a:srgbClr val="2D2A2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orma Livre: Forma 19">
              <a:extLst>
                <a:ext uri="{FF2B5EF4-FFF2-40B4-BE49-F238E27FC236}">
                  <a16:creationId xmlns:a16="http://schemas.microsoft.com/office/drawing/2014/main" id="{956198C8-829A-4BF8-AE70-49495F6A1279}"/>
                </a:ext>
              </a:extLst>
            </p:cNvPr>
            <p:cNvSpPr/>
            <p:nvPr/>
          </p:nvSpPr>
          <p:spPr>
            <a:xfrm rot="-2700000">
              <a:off x="6150019" y="2990580"/>
              <a:ext cx="119823" cy="119823"/>
            </a:xfrm>
            <a:custGeom>
              <a:avLst/>
              <a:gdLst>
                <a:gd name="connsiteX0" fmla="*/ 0 w 119823"/>
                <a:gd name="connsiteY0" fmla="*/ 0 h 119823"/>
                <a:gd name="connsiteX1" fmla="*/ 119823 w 119823"/>
                <a:gd name="connsiteY1" fmla="*/ 0 h 119823"/>
                <a:gd name="connsiteX2" fmla="*/ 119823 w 119823"/>
                <a:gd name="connsiteY2" fmla="*/ 119823 h 119823"/>
                <a:gd name="connsiteX3" fmla="*/ 0 w 119823"/>
                <a:gd name="connsiteY3" fmla="*/ 119823 h 119823"/>
              </a:gdLst>
              <a:ahLst/>
              <a:cxnLst>
                <a:cxn ang="0">
                  <a:pos x="connsiteX0" y="connsiteY0"/>
                </a:cxn>
                <a:cxn ang="0">
                  <a:pos x="connsiteX1" y="connsiteY1"/>
                </a:cxn>
                <a:cxn ang="0">
                  <a:pos x="connsiteX2" y="connsiteY2"/>
                </a:cxn>
                <a:cxn ang="0">
                  <a:pos x="connsiteX3" y="connsiteY3"/>
                </a:cxn>
              </a:cxnLst>
              <a:rect l="l" t="t" r="r" b="b"/>
              <a:pathLst>
                <a:path w="119823" h="119823">
                  <a:moveTo>
                    <a:pt x="0" y="0"/>
                  </a:moveTo>
                  <a:lnTo>
                    <a:pt x="119823" y="0"/>
                  </a:lnTo>
                  <a:lnTo>
                    <a:pt x="119823" y="119823"/>
                  </a:lnTo>
                  <a:lnTo>
                    <a:pt x="0" y="119823"/>
                  </a:lnTo>
                  <a:close/>
                </a:path>
              </a:pathLst>
            </a:custGeom>
            <a:solidFill>
              <a:srgbClr val="FFC8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orma Livre: Forma 20">
              <a:extLst>
                <a:ext uri="{FF2B5EF4-FFF2-40B4-BE49-F238E27FC236}">
                  <a16:creationId xmlns:a16="http://schemas.microsoft.com/office/drawing/2014/main" id="{D24D54AC-3859-4FA1-920B-06C22763600A}"/>
                </a:ext>
              </a:extLst>
            </p:cNvPr>
            <p:cNvSpPr/>
            <p:nvPr/>
          </p:nvSpPr>
          <p:spPr>
            <a:xfrm>
              <a:off x="5467350" y="2819400"/>
              <a:ext cx="1261109" cy="1215199"/>
            </a:xfrm>
            <a:custGeom>
              <a:avLst/>
              <a:gdLst>
                <a:gd name="connsiteX0" fmla="*/ 287846 w 1261109"/>
                <a:gd name="connsiteY0" fmla="*/ 850773 h 1215199"/>
                <a:gd name="connsiteX1" fmla="*/ 352425 w 1261109"/>
                <a:gd name="connsiteY1" fmla="*/ 915257 h 1215199"/>
                <a:gd name="connsiteX2" fmla="*/ 137922 w 1261109"/>
                <a:gd name="connsiteY2" fmla="*/ 915257 h 1215199"/>
                <a:gd name="connsiteX3" fmla="*/ 137922 w 1261109"/>
                <a:gd name="connsiteY3" fmla="*/ 658178 h 1215199"/>
                <a:gd name="connsiteX4" fmla="*/ 1261110 w 1261109"/>
                <a:gd name="connsiteY4" fmla="*/ 658178 h 1215199"/>
                <a:gd name="connsiteX5" fmla="*/ 1261110 w 1261109"/>
                <a:gd name="connsiteY5" fmla="*/ 162116 h 1215199"/>
                <a:gd name="connsiteX6" fmla="*/ 953357 w 1261109"/>
                <a:gd name="connsiteY6" fmla="*/ 162116 h 1215199"/>
                <a:gd name="connsiteX7" fmla="*/ 791337 w 1261109"/>
                <a:gd name="connsiteY7" fmla="*/ 0 h 1215199"/>
                <a:gd name="connsiteX8" fmla="*/ 693801 w 1261109"/>
                <a:gd name="connsiteY8" fmla="*/ 0 h 1215199"/>
                <a:gd name="connsiteX9" fmla="*/ 511493 w 1261109"/>
                <a:gd name="connsiteY9" fmla="*/ 182309 h 1215199"/>
                <a:gd name="connsiteX10" fmla="*/ 511493 w 1261109"/>
                <a:gd name="connsiteY10" fmla="*/ 279845 h 1215199"/>
                <a:gd name="connsiteX11" fmla="*/ 693706 w 1261109"/>
                <a:gd name="connsiteY11" fmla="*/ 462153 h 1215199"/>
                <a:gd name="connsiteX12" fmla="*/ 791242 w 1261109"/>
                <a:gd name="connsiteY12" fmla="*/ 462153 h 1215199"/>
                <a:gd name="connsiteX13" fmla="*/ 953262 w 1261109"/>
                <a:gd name="connsiteY13" fmla="*/ 300038 h 1215199"/>
                <a:gd name="connsiteX14" fmla="*/ 1123093 w 1261109"/>
                <a:gd name="connsiteY14" fmla="*/ 300038 h 1215199"/>
                <a:gd name="connsiteX15" fmla="*/ 1123093 w 1261109"/>
                <a:gd name="connsiteY15" fmla="*/ 520160 h 1215199"/>
                <a:gd name="connsiteX16" fmla="*/ 0 w 1261109"/>
                <a:gd name="connsiteY16" fmla="*/ 520160 h 1215199"/>
                <a:gd name="connsiteX17" fmla="*/ 0 w 1261109"/>
                <a:gd name="connsiteY17" fmla="*/ 1053179 h 1215199"/>
                <a:gd name="connsiteX18" fmla="*/ 352425 w 1261109"/>
                <a:gd name="connsiteY18" fmla="*/ 1053179 h 1215199"/>
                <a:gd name="connsiteX19" fmla="*/ 287941 w 1261109"/>
                <a:gd name="connsiteY19" fmla="*/ 1117664 h 1215199"/>
                <a:gd name="connsiteX20" fmla="*/ 385477 w 1261109"/>
                <a:gd name="connsiteY20" fmla="*/ 1215200 h 1215199"/>
                <a:gd name="connsiteX21" fmla="*/ 567690 w 1261109"/>
                <a:gd name="connsiteY21" fmla="*/ 1032891 h 1215199"/>
                <a:gd name="connsiteX22" fmla="*/ 567690 w 1261109"/>
                <a:gd name="connsiteY22" fmla="*/ 935450 h 1215199"/>
                <a:gd name="connsiteX23" fmla="*/ 385477 w 1261109"/>
                <a:gd name="connsiteY23" fmla="*/ 753237 h 1215199"/>
                <a:gd name="connsiteX24" fmla="*/ 287846 w 1261109"/>
                <a:gd name="connsiteY24" fmla="*/ 850773 h 1215199"/>
                <a:gd name="connsiteX25" fmla="*/ 827246 w 1261109"/>
                <a:gd name="connsiteY25" fmla="*/ 231077 h 1215199"/>
                <a:gd name="connsiteX26" fmla="*/ 742569 w 1261109"/>
                <a:gd name="connsiteY26" fmla="*/ 315754 h 1215199"/>
                <a:gd name="connsiteX27" fmla="*/ 657892 w 1261109"/>
                <a:gd name="connsiteY27" fmla="*/ 231077 h 1215199"/>
                <a:gd name="connsiteX28" fmla="*/ 742569 w 1261109"/>
                <a:gd name="connsiteY28" fmla="*/ 146399 h 1215199"/>
                <a:gd name="connsiteX29" fmla="*/ 827246 w 1261109"/>
                <a:gd name="connsiteY29" fmla="*/ 231077 h 121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1109" h="1215199">
                  <a:moveTo>
                    <a:pt x="287846" y="850773"/>
                  </a:moveTo>
                  <a:lnTo>
                    <a:pt x="352425" y="915257"/>
                  </a:lnTo>
                  <a:lnTo>
                    <a:pt x="137922" y="915257"/>
                  </a:lnTo>
                  <a:lnTo>
                    <a:pt x="137922" y="658178"/>
                  </a:lnTo>
                  <a:lnTo>
                    <a:pt x="1261110" y="658178"/>
                  </a:lnTo>
                  <a:lnTo>
                    <a:pt x="1261110" y="162116"/>
                  </a:lnTo>
                  <a:lnTo>
                    <a:pt x="953357" y="162116"/>
                  </a:lnTo>
                  <a:lnTo>
                    <a:pt x="791337" y="0"/>
                  </a:lnTo>
                  <a:lnTo>
                    <a:pt x="693801" y="0"/>
                  </a:lnTo>
                  <a:lnTo>
                    <a:pt x="511493" y="182309"/>
                  </a:lnTo>
                  <a:lnTo>
                    <a:pt x="511493" y="279845"/>
                  </a:lnTo>
                  <a:lnTo>
                    <a:pt x="693706" y="462153"/>
                  </a:lnTo>
                  <a:lnTo>
                    <a:pt x="791242" y="462153"/>
                  </a:lnTo>
                  <a:lnTo>
                    <a:pt x="953262" y="300038"/>
                  </a:lnTo>
                  <a:lnTo>
                    <a:pt x="1123093" y="300038"/>
                  </a:lnTo>
                  <a:lnTo>
                    <a:pt x="1123093" y="520160"/>
                  </a:lnTo>
                  <a:lnTo>
                    <a:pt x="0" y="520160"/>
                  </a:lnTo>
                  <a:lnTo>
                    <a:pt x="0" y="1053179"/>
                  </a:lnTo>
                  <a:lnTo>
                    <a:pt x="352425" y="1053179"/>
                  </a:lnTo>
                  <a:lnTo>
                    <a:pt x="287941" y="1117664"/>
                  </a:lnTo>
                  <a:lnTo>
                    <a:pt x="385477" y="1215200"/>
                  </a:lnTo>
                  <a:lnTo>
                    <a:pt x="567690" y="1032891"/>
                  </a:lnTo>
                  <a:lnTo>
                    <a:pt x="567690" y="935450"/>
                  </a:lnTo>
                  <a:lnTo>
                    <a:pt x="385477" y="753237"/>
                  </a:lnTo>
                  <a:lnTo>
                    <a:pt x="287846" y="850773"/>
                  </a:lnTo>
                  <a:close/>
                  <a:moveTo>
                    <a:pt x="827246" y="231077"/>
                  </a:moveTo>
                  <a:lnTo>
                    <a:pt x="742569" y="315754"/>
                  </a:lnTo>
                  <a:lnTo>
                    <a:pt x="657892" y="231077"/>
                  </a:lnTo>
                  <a:lnTo>
                    <a:pt x="742569" y="146399"/>
                  </a:lnTo>
                  <a:lnTo>
                    <a:pt x="827246" y="231077"/>
                  </a:lnTo>
                  <a:close/>
                </a:path>
              </a:pathLst>
            </a:custGeom>
            <a:solidFill>
              <a:srgbClr val="2D2A2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Título 1">
            <a:extLst>
              <a:ext uri="{FF2B5EF4-FFF2-40B4-BE49-F238E27FC236}">
                <a16:creationId xmlns:a16="http://schemas.microsoft.com/office/drawing/2014/main" id="{46753D41-FEF7-4C04-A71E-B9AF1089DE5D}"/>
              </a:ext>
            </a:extLst>
          </p:cNvPr>
          <p:cNvSpPr>
            <a:spLocks noGrp="1"/>
          </p:cNvSpPr>
          <p:nvPr>
            <p:ph type="ctrTitle"/>
          </p:nvPr>
        </p:nvSpPr>
        <p:spPr>
          <a:xfrm>
            <a:off x="7262934" y="807720"/>
            <a:ext cx="4535366" cy="2702243"/>
          </a:xfrm>
        </p:spPr>
        <p:txBody>
          <a:bodyPr anchor="t">
            <a:noAutofit/>
          </a:bodyPr>
          <a:lstStyle>
            <a:lvl1pPr algn="l">
              <a:defRPr kumimoji="0" lang="pt-BR" sz="4400" i="0" u="none" strike="noStrike" kern="1200" cap="none" spc="0" normalizeH="0" baseline="0" dirty="0">
                <a:ln>
                  <a:noFill/>
                </a:ln>
                <a:solidFill>
                  <a:srgbClr val="EAEAEA"/>
                </a:solidFill>
                <a:effectLst/>
                <a:uLnTx/>
                <a:uFillTx/>
                <a:latin typeface="IBM Plex Mono" panose="020B0509050203000203" pitchFamily="49" charset="0"/>
                <a:ea typeface="Segoe UI Black" panose="020B0A02040204020203" pitchFamily="34" charset="0"/>
                <a:cs typeface="Nobel-Bold" panose="02000503050000020004" pitchFamily="2" charset="0"/>
              </a:defRPr>
            </a:lvl1pPr>
          </a:lstStyle>
          <a:p>
            <a:r>
              <a:rPr lang="pt-BR"/>
              <a:t>Clique para editar o título Mestre</a:t>
            </a:r>
          </a:p>
        </p:txBody>
      </p:sp>
      <p:sp>
        <p:nvSpPr>
          <p:cNvPr id="3" name="Subtítulo 2">
            <a:extLst>
              <a:ext uri="{FF2B5EF4-FFF2-40B4-BE49-F238E27FC236}">
                <a16:creationId xmlns:a16="http://schemas.microsoft.com/office/drawing/2014/main" id="{69162313-83A4-4DD0-9336-D46163B65744}"/>
              </a:ext>
            </a:extLst>
          </p:cNvPr>
          <p:cNvSpPr>
            <a:spLocks noGrp="1"/>
          </p:cNvSpPr>
          <p:nvPr>
            <p:ph type="subTitle" idx="1" hasCustomPrompt="1"/>
          </p:nvPr>
        </p:nvSpPr>
        <p:spPr>
          <a:xfrm>
            <a:off x="8024941" y="4052788"/>
            <a:ext cx="3773360" cy="2591851"/>
          </a:xfrm>
        </p:spPr>
        <p:txBody>
          <a:bodyPr/>
          <a:lstStyle>
            <a:lvl1pPr marL="0" indent="0" algn="l">
              <a:buNone/>
              <a:defRPr sz="2400">
                <a:latin typeface="IBM Plex Mono" panose="020B0509050203000203"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defTabSz="609491">
              <a:lnSpc>
                <a:spcPct val="80000"/>
              </a:lnSpc>
              <a:defRPr/>
            </a:pPr>
            <a:r>
              <a:rPr lang="pt-BR" sz="2400" b="1" err="1">
                <a:solidFill>
                  <a:srgbClr val="2C2B25"/>
                </a:solidFill>
                <a:latin typeface="IBM Plex Mono" panose="020B0509050203000203" pitchFamily="49" charset="0"/>
                <a:ea typeface="Segoe UI Black" panose="020B0A02040204020203" pitchFamily="34" charset="0"/>
                <a:cs typeface="Segoe UI" panose="020B0502040204020203" pitchFamily="34" charset="0"/>
              </a:rPr>
              <a:t>Nulla</a:t>
            </a:r>
            <a:r>
              <a:rPr lang="pt-BR" sz="2400" b="1">
                <a:solidFill>
                  <a:srgbClr val="2C2B25"/>
                </a:solidFill>
                <a:latin typeface="IBM Plex Mono" panose="020B0509050203000203" pitchFamily="49" charset="0"/>
                <a:ea typeface="Segoe UI Black" panose="020B0A02040204020203" pitchFamily="34" charset="0"/>
                <a:cs typeface="Segoe UI" panose="020B0502040204020203" pitchFamily="34" charset="0"/>
              </a:rPr>
              <a:t> </a:t>
            </a:r>
            <a:r>
              <a:rPr lang="pt-BR" sz="2400" b="1" err="1">
                <a:solidFill>
                  <a:srgbClr val="2C2B25"/>
                </a:solidFill>
                <a:latin typeface="IBM Plex Mono" panose="020B0509050203000203" pitchFamily="49" charset="0"/>
                <a:ea typeface="Segoe UI Black" panose="020B0A02040204020203" pitchFamily="34" charset="0"/>
                <a:cs typeface="Segoe UI" panose="020B0502040204020203" pitchFamily="34" charset="0"/>
              </a:rPr>
              <a:t>luctus</a:t>
            </a:r>
            <a:r>
              <a:rPr lang="pt-BR" sz="2400" b="1">
                <a:solidFill>
                  <a:srgbClr val="2C2B25"/>
                </a:solidFill>
                <a:latin typeface="IBM Plex Mono" panose="020B0509050203000203" pitchFamily="49" charset="0"/>
                <a:ea typeface="Segoe UI Black" panose="020B0A02040204020203" pitchFamily="34" charset="0"/>
                <a:cs typeface="Segoe UI" panose="020B0502040204020203" pitchFamily="34" charset="0"/>
              </a:rPr>
              <a:t> </a:t>
            </a:r>
            <a:r>
              <a:rPr lang="pt-BR" sz="2400" b="1" err="1">
                <a:solidFill>
                  <a:srgbClr val="2C2B25"/>
                </a:solidFill>
                <a:latin typeface="IBM Plex Mono" panose="020B0509050203000203" pitchFamily="49" charset="0"/>
                <a:ea typeface="Segoe UI Black" panose="020B0A02040204020203" pitchFamily="34" charset="0"/>
                <a:cs typeface="Segoe UI" panose="020B0502040204020203" pitchFamily="34" charset="0"/>
              </a:rPr>
              <a:t>efficitur</a:t>
            </a:r>
            <a:r>
              <a:rPr lang="pt-BR" sz="2400" b="1">
                <a:solidFill>
                  <a:srgbClr val="2C2B25"/>
                </a:solidFill>
                <a:latin typeface="IBM Plex Mono" panose="020B0509050203000203" pitchFamily="49" charset="0"/>
                <a:ea typeface="Segoe UI Black" panose="020B0A02040204020203" pitchFamily="34" charset="0"/>
                <a:cs typeface="Segoe UI" panose="020B0502040204020203" pitchFamily="34" charset="0"/>
              </a:rPr>
              <a:t> </a:t>
            </a:r>
            <a:r>
              <a:rPr lang="pt-BR" sz="2400" b="1" err="1">
                <a:solidFill>
                  <a:srgbClr val="2C2B25"/>
                </a:solidFill>
                <a:latin typeface="IBM Plex Mono" panose="020B0509050203000203" pitchFamily="49" charset="0"/>
                <a:ea typeface="Segoe UI Black" panose="020B0A02040204020203" pitchFamily="34" charset="0"/>
                <a:cs typeface="Segoe UI" panose="020B0502040204020203" pitchFamily="34" charset="0"/>
              </a:rPr>
              <a:t>sapien</a:t>
            </a:r>
            <a:r>
              <a:rPr lang="pt-BR" sz="2400" b="1">
                <a:solidFill>
                  <a:srgbClr val="2C2B25"/>
                </a:solidFill>
                <a:latin typeface="IBM Plex Mono" panose="020B0509050203000203" pitchFamily="49" charset="0"/>
                <a:ea typeface="Segoe UI Black" panose="020B0A02040204020203" pitchFamily="34" charset="0"/>
                <a:cs typeface="Segoe UI" panose="020B0502040204020203" pitchFamily="34" charset="0"/>
              </a:rPr>
              <a:t>. </a:t>
            </a:r>
            <a:r>
              <a:rPr lang="pt-BR" sz="2400" err="1">
                <a:solidFill>
                  <a:srgbClr val="2C2B25"/>
                </a:solidFill>
                <a:latin typeface="IBM Plex Mono" panose="020B0509050203000203" pitchFamily="49" charset="0"/>
                <a:ea typeface="Segoe UI Black" panose="020B0A02040204020203" pitchFamily="34" charset="0"/>
                <a:cs typeface="Segoe UI" panose="020B0502040204020203" pitchFamily="34" charset="0"/>
              </a:rPr>
              <a:t>Aliquam</a:t>
            </a:r>
            <a:r>
              <a:rPr lang="pt-BR" sz="2400">
                <a:solidFill>
                  <a:srgbClr val="2C2B25"/>
                </a:solidFill>
                <a:latin typeface="IBM Plex Mono" panose="020B0509050203000203" pitchFamily="49" charset="0"/>
                <a:ea typeface="Segoe UI Black" panose="020B0A02040204020203" pitchFamily="34" charset="0"/>
                <a:cs typeface="Segoe UI" panose="020B0502040204020203" pitchFamily="34" charset="0"/>
              </a:rPr>
              <a:t> </a:t>
            </a:r>
            <a:r>
              <a:rPr lang="pt-BR" sz="2400" err="1">
                <a:solidFill>
                  <a:srgbClr val="2C2B25"/>
                </a:solidFill>
                <a:latin typeface="IBM Plex Mono" panose="020B0509050203000203" pitchFamily="49" charset="0"/>
                <a:ea typeface="Segoe UI Black" panose="020B0A02040204020203" pitchFamily="34" charset="0"/>
                <a:cs typeface="Segoe UI" panose="020B0502040204020203" pitchFamily="34" charset="0"/>
              </a:rPr>
              <a:t>cursus</a:t>
            </a:r>
            <a:r>
              <a:rPr lang="pt-BR" sz="2400">
                <a:solidFill>
                  <a:srgbClr val="2C2B25"/>
                </a:solidFill>
                <a:latin typeface="IBM Plex Mono" panose="020B0509050203000203" pitchFamily="49" charset="0"/>
                <a:ea typeface="Segoe UI Black" panose="020B0A02040204020203" pitchFamily="34" charset="0"/>
                <a:cs typeface="Segoe UI" panose="020B0502040204020203" pitchFamily="34" charset="0"/>
              </a:rPr>
              <a:t> </a:t>
            </a:r>
            <a:r>
              <a:rPr lang="pt-BR" sz="2400" err="1">
                <a:solidFill>
                  <a:srgbClr val="2C2B25"/>
                </a:solidFill>
                <a:latin typeface="IBM Plex Mono" panose="020B0509050203000203" pitchFamily="49" charset="0"/>
                <a:ea typeface="Segoe UI Black" panose="020B0A02040204020203" pitchFamily="34" charset="0"/>
                <a:cs typeface="Segoe UI" panose="020B0502040204020203" pitchFamily="34" charset="0"/>
              </a:rPr>
              <a:t>blandit</a:t>
            </a:r>
            <a:r>
              <a:rPr lang="pt-BR" sz="2400">
                <a:solidFill>
                  <a:srgbClr val="2C2B25"/>
                </a:solidFill>
                <a:latin typeface="IBM Plex Mono" panose="020B0509050203000203" pitchFamily="49" charset="0"/>
                <a:ea typeface="Segoe UI Black" panose="020B0A02040204020203" pitchFamily="34" charset="0"/>
                <a:cs typeface="Segoe UI" panose="020B0502040204020203" pitchFamily="34" charset="0"/>
              </a:rPr>
              <a:t> </a:t>
            </a:r>
            <a:r>
              <a:rPr lang="pt-BR" sz="2400" err="1">
                <a:solidFill>
                  <a:srgbClr val="2C2B25"/>
                </a:solidFill>
                <a:latin typeface="IBM Plex Mono" panose="020B0509050203000203" pitchFamily="49" charset="0"/>
                <a:ea typeface="Segoe UI Black" panose="020B0A02040204020203" pitchFamily="34" charset="0"/>
                <a:cs typeface="Segoe UI" panose="020B0502040204020203" pitchFamily="34" charset="0"/>
              </a:rPr>
              <a:t>nisl</a:t>
            </a:r>
            <a:r>
              <a:rPr lang="pt-BR" sz="2400">
                <a:solidFill>
                  <a:srgbClr val="2C2B25"/>
                </a:solidFill>
                <a:latin typeface="IBM Plex Mono" panose="020B0509050203000203" pitchFamily="49" charset="0"/>
                <a:ea typeface="Segoe UI Black" panose="020B0A02040204020203" pitchFamily="34" charset="0"/>
                <a:cs typeface="Segoe UI" panose="020B0502040204020203" pitchFamily="34" charset="0"/>
              </a:rPr>
              <a:t> </a:t>
            </a:r>
            <a:r>
              <a:rPr lang="pt-BR" sz="2400" err="1">
                <a:solidFill>
                  <a:srgbClr val="2C2B25"/>
                </a:solidFill>
                <a:latin typeface="IBM Plex Mono" panose="020B0509050203000203" pitchFamily="49" charset="0"/>
                <a:ea typeface="Segoe UI Black" panose="020B0A02040204020203" pitchFamily="34" charset="0"/>
                <a:cs typeface="Segoe UI" panose="020B0502040204020203" pitchFamily="34" charset="0"/>
              </a:rPr>
              <a:t>eget</a:t>
            </a:r>
            <a:endParaRPr kumimoji="0" lang="pt-BR" sz="2400" i="0" u="none" strike="noStrike" kern="1200" cap="none" spc="0" normalizeH="0" baseline="0" noProof="0">
              <a:ln>
                <a:noFill/>
              </a:ln>
              <a:solidFill>
                <a:srgbClr val="2C2B25"/>
              </a:solidFill>
              <a:effectLst/>
              <a:uLnTx/>
              <a:uFillTx/>
              <a:latin typeface="IBM Plex Mono" panose="020B0509050203000203" pitchFamily="49" charset="0"/>
              <a:ea typeface="Segoe UI Black" panose="020B0A02040204020203" pitchFamily="34" charset="0"/>
              <a:cs typeface="Segoe UI" panose="020B0502040204020203" pitchFamily="34" charset="0"/>
            </a:endParaRPr>
          </a:p>
        </p:txBody>
      </p:sp>
      <p:sp>
        <p:nvSpPr>
          <p:cNvPr id="25" name="Espaço Reservado para Imagem 24">
            <a:extLst>
              <a:ext uri="{FF2B5EF4-FFF2-40B4-BE49-F238E27FC236}">
                <a16:creationId xmlns:a16="http://schemas.microsoft.com/office/drawing/2014/main" id="{75A464D6-48CA-4B85-8E43-5E289503F969}"/>
              </a:ext>
            </a:extLst>
          </p:cNvPr>
          <p:cNvSpPr>
            <a:spLocks noGrp="1"/>
          </p:cNvSpPr>
          <p:nvPr>
            <p:ph type="pic" sz="quarter" idx="10"/>
          </p:nvPr>
        </p:nvSpPr>
        <p:spPr>
          <a:xfrm>
            <a:off x="625024" y="1458913"/>
            <a:ext cx="5429250" cy="5399087"/>
          </a:xfrm>
        </p:spPr>
        <p:txBody>
          <a:bodyPr/>
          <a:lstStyle/>
          <a:p>
            <a:endParaRPr lang="pt-BR"/>
          </a:p>
        </p:txBody>
      </p:sp>
    </p:spTree>
    <p:extLst>
      <p:ext uri="{BB962C8B-B14F-4D97-AF65-F5344CB8AC3E}">
        <p14:creationId xmlns:p14="http://schemas.microsoft.com/office/powerpoint/2010/main" val="277436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750"/>
                                        <p:tgtEl>
                                          <p:spTgt spid="8"/>
                                        </p:tgtEl>
                                      </p:cBhvr>
                                    </p:animEffect>
                                  </p:childTnLst>
                                </p:cTn>
                              </p:par>
                              <p:par>
                                <p:cTn id="8" presetID="22" presetClass="entr" presetSubtype="1" fill="hold" grpId="0"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400"/>
                                        <p:tgtEl>
                                          <p:spTgt spid="10"/>
                                        </p:tgtEl>
                                      </p:cBhvr>
                                    </p:animEffect>
                                  </p:childTnLst>
                                </p:cTn>
                              </p:par>
                              <p:par>
                                <p:cTn id="11" presetID="22" presetClass="entr" presetSubtype="8" fill="hold" grpId="0" nodeType="withEffect">
                                  <p:stCondLst>
                                    <p:cond delay="150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300"/>
                                        <p:tgtEl>
                                          <p:spTgt spid="11"/>
                                        </p:tgtEl>
                                      </p:cBhvr>
                                    </p:animEffect>
                                  </p:childTnLst>
                                </p:cTn>
                              </p:par>
                              <p:par>
                                <p:cTn id="14" presetID="22" presetClass="entr" presetSubtype="1" fill="hold" grpId="0" nodeType="withEffect">
                                  <p:stCondLst>
                                    <p:cond delay="2000"/>
                                  </p:stCondLst>
                                  <p:childTnLst>
                                    <p:set>
                                      <p:cBhvr>
                                        <p:cTn id="15" dur="1" fill="hold">
                                          <p:stCondLst>
                                            <p:cond delay="0"/>
                                          </p:stCondLst>
                                        </p:cTn>
                                        <p:tgtEl>
                                          <p:spTgt spid="13"/>
                                        </p:tgtEl>
                                        <p:attrNameLst>
                                          <p:attrName>style.visibility</p:attrName>
                                        </p:attrNameLst>
                                      </p:cBhvr>
                                      <p:to>
                                        <p:strVal val="visible"/>
                                      </p:to>
                                    </p:set>
                                    <p:animEffect transition="in" filter="wipe(up)">
                                      <p:cBhvr>
                                        <p:cTn id="16" dur="350"/>
                                        <p:tgtEl>
                                          <p:spTgt spid="13"/>
                                        </p:tgtEl>
                                      </p:cBhvr>
                                    </p:animEffect>
                                  </p:childTnLst>
                                </p:cTn>
                              </p:par>
                              <p:par>
                                <p:cTn id="17" presetID="10" presetClass="entr" presetSubtype="0" repeatCount="3000" fill="hold" nodeType="withEffect">
                                  <p:stCondLst>
                                    <p:cond delay="20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
                                        <p:tgtEl>
                                          <p:spTgt spid="15"/>
                                        </p:tgtEl>
                                      </p:cBhvr>
                                    </p:animEffect>
                                  </p:childTnLst>
                                </p:cTn>
                              </p:par>
                              <p:par>
                                <p:cTn id="20" presetID="42" presetClass="path" presetSubtype="0" decel="100000" fill="hold" nodeType="withEffect">
                                  <p:stCondLst>
                                    <p:cond delay="2000"/>
                                  </p:stCondLst>
                                  <p:childTnLst>
                                    <p:animMotion origin="layout" path="M -2.91667E-6 -7.40741E-7 L -2.91667E-6 0.05718 " pathEditMode="relative" rAng="0" ptsTypes="AA">
                                      <p:cBhvr>
                                        <p:cTn id="21" dur="500" spd="-100000" fill="hold"/>
                                        <p:tgtEl>
                                          <p:spTgt spid="15"/>
                                        </p:tgtEl>
                                        <p:attrNameLst>
                                          <p:attrName>ppt_x</p:attrName>
                                          <p:attrName>ppt_y</p:attrName>
                                        </p:attrNameLst>
                                      </p:cBhvr>
                                      <p:rCtr x="0" y="2847"/>
                                    </p:animMotion>
                                  </p:childTnLst>
                                </p:cTn>
                              </p:par>
                              <p:par>
                                <p:cTn id="22" presetID="1" presetClass="entr" presetSubtype="0" fill="hold" grpId="0" nodeType="withEffect">
                                  <p:stCondLst>
                                    <p:cond delay="500"/>
                                  </p:stCondLst>
                                  <p:iterate type="lt">
                                    <p:tmAbs val="60"/>
                                  </p:iterate>
                                  <p:childTnLst>
                                    <p:set>
                                      <p:cBhvr>
                                        <p:cTn id="23" dur="1" fill="hold">
                                          <p:stCondLst>
                                            <p:cond delay="0"/>
                                          </p:stCondLst>
                                        </p:cTn>
                                        <p:tgtEl>
                                          <p:spTgt spid="2"/>
                                        </p:tgtEl>
                                        <p:attrNameLst>
                                          <p:attrName>style.visibility</p:attrName>
                                        </p:attrNameLst>
                                      </p:cBhvr>
                                      <p:to>
                                        <p:strVal val="visible"/>
                                      </p:to>
                                    </p:set>
                                  </p:childTnLst>
                                </p:cTn>
                              </p:par>
                              <p:par>
                                <p:cTn id="24" presetID="10" presetClass="entr" presetSubtype="0" fill="hold" grpId="0" nodeType="withEffect">
                                  <p:stCondLst>
                                    <p:cond delay="200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63" presetClass="path" presetSubtype="0" decel="100000" fill="hold" grpId="1" nodeType="withEffect">
                                  <p:stCondLst>
                                    <p:cond delay="2000"/>
                                  </p:stCondLst>
                                  <p:childTnLst>
                                    <p:animMotion origin="layout" path="M 4.58333E-6 -2.59259E-6 L 0.03333 -2.59259E-6 " pathEditMode="relative" rAng="0" ptsTypes="AA">
                                      <p:cBhvr>
                                        <p:cTn id="28" dur="500" spd="-100000" fill="hold"/>
                                        <p:tgtEl>
                                          <p:spTgt spid="3"/>
                                        </p:tgtEl>
                                        <p:attrNameLst>
                                          <p:attrName>ppt_x</p:attrName>
                                          <p:attrName>ppt_y</p:attrName>
                                        </p:attrNameLst>
                                      </p:cBhvr>
                                      <p:rCtr x="166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2" grpId="0"/>
      <p:bldP spid="3" grpId="0">
        <p:tmplLst>
          <p:tmpl>
            <p:tnLst>
              <p:par>
                <p:cTn presetID="10" presetClass="entr" presetSubtype="0" fill="hold" nodeType="withEffect">
                  <p:stCondLst>
                    <p:cond delay="20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3" grpId="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1183DA85-7657-4933-9AD1-F05EDBCD72A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9" name="Imagem 8">
            <a:extLst>
              <a:ext uri="{FF2B5EF4-FFF2-40B4-BE49-F238E27FC236}">
                <a16:creationId xmlns:a16="http://schemas.microsoft.com/office/drawing/2014/main" id="{D2441F4D-0224-476C-9101-697566CCF3C6}"/>
              </a:ext>
            </a:extLst>
          </p:cNvPr>
          <p:cNvPicPr>
            <a:picLocks noChangeAspect="1"/>
          </p:cNvPicPr>
          <p:nvPr userDrawn="1"/>
        </p:nvPicPr>
        <p:blipFill rotWithShape="1">
          <a:blip r:embed="rId3"/>
          <a:srcRect l="1" t="20590" r="1" b="12126"/>
          <a:stretch/>
        </p:blipFill>
        <p:spPr>
          <a:xfrm>
            <a:off x="0" y="1832375"/>
            <a:ext cx="12192000" cy="4479525"/>
          </a:xfrm>
          <a:prstGeom prst="rect">
            <a:avLst/>
          </a:prstGeom>
        </p:spPr>
      </p:pic>
      <p:sp>
        <p:nvSpPr>
          <p:cNvPr id="2" name="Título 1">
            <a:extLst>
              <a:ext uri="{FF2B5EF4-FFF2-40B4-BE49-F238E27FC236}">
                <a16:creationId xmlns:a16="http://schemas.microsoft.com/office/drawing/2014/main" id="{2FDF8F94-B45E-416C-986E-EFDBA6A9BE60}"/>
              </a:ext>
            </a:extLst>
          </p:cNvPr>
          <p:cNvSpPr>
            <a:spLocks noGrp="1"/>
          </p:cNvSpPr>
          <p:nvPr>
            <p:ph type="title"/>
          </p:nvPr>
        </p:nvSpPr>
        <p:spPr/>
        <p:txBody>
          <a:bodyPr>
            <a:normAutofit/>
          </a:bodyPr>
          <a:lstStyle>
            <a:lvl1pPr>
              <a:defRPr sz="4800">
                <a:solidFill>
                  <a:srgbClr val="FFC800"/>
                </a:solidFill>
                <a:latin typeface="IBM Plex Mono" panose="020B0509050203000203" pitchFamily="49" charset="0"/>
              </a:defRPr>
            </a:lvl1pPr>
          </a:lstStyle>
          <a:p>
            <a:r>
              <a:rPr lang="pt-BR"/>
              <a:t>Clique para editar o título Mestre</a:t>
            </a:r>
          </a:p>
        </p:txBody>
      </p:sp>
      <p:sp>
        <p:nvSpPr>
          <p:cNvPr id="3" name="Espaço Reservado para Conteúdo 2">
            <a:extLst>
              <a:ext uri="{FF2B5EF4-FFF2-40B4-BE49-F238E27FC236}">
                <a16:creationId xmlns:a16="http://schemas.microsoft.com/office/drawing/2014/main" id="{8E055F6D-DD50-4353-AE40-DA9615D95FEE}"/>
              </a:ext>
            </a:extLst>
          </p:cNvPr>
          <p:cNvSpPr>
            <a:spLocks noGrp="1"/>
          </p:cNvSpPr>
          <p:nvPr>
            <p:ph idx="1"/>
          </p:nvPr>
        </p:nvSpPr>
        <p:spPr>
          <a:xfrm>
            <a:off x="838200" y="2055813"/>
            <a:ext cx="10515600" cy="4031851"/>
          </a:xfrm>
        </p:spPr>
        <p:txBody>
          <a:bodyPr/>
          <a:lstStyle>
            <a:lvl1pPr>
              <a:buNone/>
              <a:defRPr>
                <a:latin typeface="IBM Plex Mono" panose="020B0509050203000203" pitchFamily="49" charset="0"/>
              </a:defRPr>
            </a:lvl1pPr>
            <a:lvl2pPr>
              <a:buNone/>
              <a:defRPr>
                <a:latin typeface="IBM Plex Mono" panose="020B0509050203000203" pitchFamily="49" charset="0"/>
              </a:defRPr>
            </a:lvl2pPr>
            <a:lvl3pPr>
              <a:buNone/>
              <a:defRPr>
                <a:latin typeface="IBM Plex Mono" panose="020B0509050203000203" pitchFamily="49" charset="0"/>
              </a:defRPr>
            </a:lvl3pPr>
            <a:lvl4pPr>
              <a:buNone/>
              <a:defRPr>
                <a:latin typeface="IBM Plex Mono" panose="020B0509050203000203" pitchFamily="49" charset="0"/>
              </a:defRPr>
            </a:lvl4pPr>
            <a:lvl5pPr>
              <a:buNone/>
              <a:defRPr>
                <a:latin typeface="IBM Plex Mono" panose="020B0509050203000203" pitchFamily="49" charset="0"/>
              </a:defRPr>
            </a:lvl5pPr>
          </a:lstStyle>
          <a:p>
            <a:pPr lvl="0"/>
            <a:r>
              <a:rPr lang="pt-BR"/>
              <a:t>Clique para editar os estilos de texto Mestres</a:t>
            </a:r>
          </a:p>
        </p:txBody>
      </p:sp>
      <p:sp>
        <p:nvSpPr>
          <p:cNvPr id="8" name="Gráfico 1">
            <a:extLst>
              <a:ext uri="{FF2B5EF4-FFF2-40B4-BE49-F238E27FC236}">
                <a16:creationId xmlns:a16="http://schemas.microsoft.com/office/drawing/2014/main" id="{35818954-794B-47F7-A136-15B31C27978E}"/>
              </a:ext>
            </a:extLst>
          </p:cNvPr>
          <p:cNvSpPr/>
          <p:nvPr userDrawn="1"/>
        </p:nvSpPr>
        <p:spPr>
          <a:xfrm>
            <a:off x="516428" y="670377"/>
            <a:ext cx="312966" cy="436535"/>
          </a:xfrm>
          <a:custGeom>
            <a:avLst/>
            <a:gdLst>
              <a:gd name="connsiteX0" fmla="*/ 678942 w 1199483"/>
              <a:gd name="connsiteY0" fmla="*/ 1755172 h 1755171"/>
              <a:gd name="connsiteX1" fmla="*/ 558260 w 1199483"/>
              <a:gd name="connsiteY1" fmla="*/ 1634490 h 1755171"/>
              <a:gd name="connsiteX2" fmla="*/ 774478 w 1199483"/>
              <a:gd name="connsiteY2" fmla="*/ 1418273 h 1755171"/>
              <a:gd name="connsiteX3" fmla="*/ 900208 w 1199483"/>
              <a:gd name="connsiteY3" fmla="*/ 1312640 h 1755171"/>
              <a:gd name="connsiteX4" fmla="*/ 897731 w 1199483"/>
              <a:gd name="connsiteY4" fmla="*/ 1305116 h 1755171"/>
              <a:gd name="connsiteX5" fmla="*/ 656273 w 1199483"/>
              <a:gd name="connsiteY5" fmla="*/ 1320165 h 1755171"/>
              <a:gd name="connsiteX6" fmla="*/ 0 w 1199483"/>
              <a:gd name="connsiteY6" fmla="*/ 1320165 h 1755171"/>
              <a:gd name="connsiteX7" fmla="*/ 0 w 1199483"/>
              <a:gd name="connsiteY7" fmla="*/ 0 h 1755171"/>
              <a:gd name="connsiteX8" fmla="*/ 170974 w 1199483"/>
              <a:gd name="connsiteY8" fmla="*/ 0 h 1755171"/>
              <a:gd name="connsiteX9" fmla="*/ 170974 w 1199483"/>
              <a:gd name="connsiteY9" fmla="*/ 1149191 h 1755171"/>
              <a:gd name="connsiteX10" fmla="*/ 656273 w 1199483"/>
              <a:gd name="connsiteY10" fmla="*/ 1149191 h 1755171"/>
              <a:gd name="connsiteX11" fmla="*/ 897731 w 1199483"/>
              <a:gd name="connsiteY11" fmla="*/ 1164241 h 1755171"/>
              <a:gd name="connsiteX12" fmla="*/ 900208 w 1199483"/>
              <a:gd name="connsiteY12" fmla="*/ 1156716 h 1755171"/>
              <a:gd name="connsiteX13" fmla="*/ 774478 w 1199483"/>
              <a:gd name="connsiteY13" fmla="*/ 1051084 h 1755171"/>
              <a:gd name="connsiteX14" fmla="*/ 558260 w 1199483"/>
              <a:gd name="connsiteY14" fmla="*/ 834866 h 1755171"/>
              <a:gd name="connsiteX15" fmla="*/ 678942 w 1199483"/>
              <a:gd name="connsiteY15" fmla="*/ 714185 h 1755171"/>
              <a:gd name="connsiteX16" fmla="*/ 1199483 w 1199483"/>
              <a:gd name="connsiteY16" fmla="*/ 1234631 h 175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99483" h="1755171">
                <a:moveTo>
                  <a:pt x="678942" y="1755172"/>
                </a:moveTo>
                <a:lnTo>
                  <a:pt x="558260" y="1634490"/>
                </a:lnTo>
                <a:lnTo>
                  <a:pt x="774478" y="1418273"/>
                </a:lnTo>
                <a:lnTo>
                  <a:pt x="900208" y="1312640"/>
                </a:lnTo>
                <a:lnTo>
                  <a:pt x="897731" y="1305116"/>
                </a:lnTo>
                <a:lnTo>
                  <a:pt x="656273" y="1320165"/>
                </a:lnTo>
                <a:lnTo>
                  <a:pt x="0" y="1320165"/>
                </a:lnTo>
                <a:lnTo>
                  <a:pt x="0" y="0"/>
                </a:lnTo>
                <a:lnTo>
                  <a:pt x="170974" y="0"/>
                </a:lnTo>
                <a:lnTo>
                  <a:pt x="170974" y="1149191"/>
                </a:lnTo>
                <a:lnTo>
                  <a:pt x="656273" y="1149191"/>
                </a:lnTo>
                <a:lnTo>
                  <a:pt x="897731" y="1164241"/>
                </a:lnTo>
                <a:lnTo>
                  <a:pt x="900208" y="1156716"/>
                </a:lnTo>
                <a:lnTo>
                  <a:pt x="774478" y="1051084"/>
                </a:lnTo>
                <a:lnTo>
                  <a:pt x="558260" y="834866"/>
                </a:lnTo>
                <a:lnTo>
                  <a:pt x="678942" y="714185"/>
                </a:lnTo>
                <a:lnTo>
                  <a:pt x="1199483" y="1234631"/>
                </a:lnTo>
                <a:close/>
              </a:path>
            </a:pathLst>
          </a:custGeom>
          <a:solidFill>
            <a:srgbClr val="FFC8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6451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400"/>
                                        <p:tgtEl>
                                          <p:spTgt spid="8"/>
                                        </p:tgtEl>
                                      </p:cBhvr>
                                    </p:animEffect>
                                  </p:childTnLst>
                                </p:cTn>
                              </p:par>
                              <p:par>
                                <p:cTn id="8" presetID="2" presetClass="entr" presetSubtype="8" decel="100000" fill="hold" nodeType="withEffect">
                                  <p:stCondLst>
                                    <p:cond delay="25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500" fill="hold"/>
                                        <p:tgtEl>
                                          <p:spTgt spid="9"/>
                                        </p:tgtEl>
                                        <p:attrNameLst>
                                          <p:attrName>ppt_x</p:attrName>
                                        </p:attrNameLst>
                                      </p:cBhvr>
                                      <p:tavLst>
                                        <p:tav tm="0">
                                          <p:val>
                                            <p:strVal val="0-#ppt_w/2"/>
                                          </p:val>
                                        </p:tav>
                                        <p:tav tm="100000">
                                          <p:val>
                                            <p:strVal val="#ppt_x"/>
                                          </p:val>
                                        </p:tav>
                                      </p:tavLst>
                                    </p:anim>
                                    <p:anim calcmode="lin" valueType="num">
                                      <p:cBhvr additive="base">
                                        <p:cTn id="11"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D73D80AC-30B2-485A-B76A-A39E8F6C10F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Imagem 7">
            <a:extLst>
              <a:ext uri="{FF2B5EF4-FFF2-40B4-BE49-F238E27FC236}">
                <a16:creationId xmlns:a16="http://schemas.microsoft.com/office/drawing/2014/main" id="{A7BF1162-781D-4197-AD82-40CD07A5B5B1}"/>
              </a:ext>
            </a:extLst>
          </p:cNvPr>
          <p:cNvPicPr>
            <a:picLocks noChangeAspect="1"/>
          </p:cNvPicPr>
          <p:nvPr userDrawn="1"/>
        </p:nvPicPr>
        <p:blipFill rotWithShape="1">
          <a:blip r:embed="rId3"/>
          <a:srcRect l="1" t="20590" r="1" b="12126"/>
          <a:stretch/>
        </p:blipFill>
        <p:spPr>
          <a:xfrm>
            <a:off x="0" y="1709738"/>
            <a:ext cx="12192000" cy="2879725"/>
          </a:xfrm>
          <a:prstGeom prst="rect">
            <a:avLst/>
          </a:prstGeom>
        </p:spPr>
      </p:pic>
      <p:sp>
        <p:nvSpPr>
          <p:cNvPr id="2" name="Título 1">
            <a:extLst>
              <a:ext uri="{FF2B5EF4-FFF2-40B4-BE49-F238E27FC236}">
                <a16:creationId xmlns:a16="http://schemas.microsoft.com/office/drawing/2014/main" id="{B8651317-AF1F-4D6D-BF04-E6A9EC8AC1AB}"/>
              </a:ext>
            </a:extLst>
          </p:cNvPr>
          <p:cNvSpPr>
            <a:spLocks noGrp="1"/>
          </p:cNvSpPr>
          <p:nvPr>
            <p:ph type="title"/>
          </p:nvPr>
        </p:nvSpPr>
        <p:spPr>
          <a:xfrm>
            <a:off x="831850" y="1709738"/>
            <a:ext cx="10515600" cy="2852737"/>
          </a:xfrm>
        </p:spPr>
        <p:txBody>
          <a:bodyPr anchor="ctr"/>
          <a:lstStyle>
            <a:lvl1pPr>
              <a:defRPr sz="6000" b="1">
                <a:latin typeface="IBM Plex Mono" panose="020B0509050203000203" pitchFamily="49" charset="0"/>
              </a:defRPr>
            </a:lvl1pPr>
          </a:lstStyle>
          <a:p>
            <a:r>
              <a:rPr lang="pt-BR"/>
              <a:t>Clique para editar o título Mestre</a:t>
            </a:r>
          </a:p>
        </p:txBody>
      </p:sp>
      <p:sp>
        <p:nvSpPr>
          <p:cNvPr id="3" name="Espaço Reservado para Texto 2">
            <a:extLst>
              <a:ext uri="{FF2B5EF4-FFF2-40B4-BE49-F238E27FC236}">
                <a16:creationId xmlns:a16="http://schemas.microsoft.com/office/drawing/2014/main" id="{DEACFA9A-83C8-4A54-8F09-58E95E2158F7}"/>
              </a:ext>
            </a:extLst>
          </p:cNvPr>
          <p:cNvSpPr>
            <a:spLocks noGrp="1"/>
          </p:cNvSpPr>
          <p:nvPr>
            <p:ph type="body" idx="1"/>
          </p:nvPr>
        </p:nvSpPr>
        <p:spPr>
          <a:xfrm>
            <a:off x="831850" y="4772026"/>
            <a:ext cx="10515600" cy="1500187"/>
          </a:xfrm>
        </p:spPr>
        <p:txBody>
          <a:bodyPr/>
          <a:lstStyle>
            <a:lvl1pPr marL="0" indent="0">
              <a:buNone/>
              <a:defRPr sz="2400">
                <a:solidFill>
                  <a:schemeClr val="tx1">
                    <a:tint val="75000"/>
                  </a:schemeClr>
                </a:solidFill>
                <a:latin typeface="IBM Plex Mono" panose="020B0509050203000203"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Tree>
    <p:extLst>
      <p:ext uri="{BB962C8B-B14F-4D97-AF65-F5344CB8AC3E}">
        <p14:creationId xmlns:p14="http://schemas.microsoft.com/office/powerpoint/2010/main" val="2582882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2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Duas Partes de Conteúdo">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B425D6BE-42DE-4683-95A7-3C7F79355D7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9" name="Imagem 8" descr="Padrão do plano de fundo&#10;&#10;Descrição gerada automaticamente">
            <a:extLst>
              <a:ext uri="{FF2B5EF4-FFF2-40B4-BE49-F238E27FC236}">
                <a16:creationId xmlns:a16="http://schemas.microsoft.com/office/drawing/2014/main" id="{CE8F6A8E-913F-4FA9-9D82-1134D672651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742" t="3" r="58872"/>
          <a:stretch/>
        </p:blipFill>
        <p:spPr>
          <a:xfrm>
            <a:off x="456164" y="-1"/>
            <a:ext cx="4558059" cy="6858001"/>
          </a:xfrm>
          <a:prstGeom prst="rect">
            <a:avLst/>
          </a:prstGeom>
        </p:spPr>
      </p:pic>
      <p:sp>
        <p:nvSpPr>
          <p:cNvPr id="11" name="Gráfico 1">
            <a:extLst>
              <a:ext uri="{FF2B5EF4-FFF2-40B4-BE49-F238E27FC236}">
                <a16:creationId xmlns:a16="http://schemas.microsoft.com/office/drawing/2014/main" id="{6BACEB8E-958E-43E3-BC7A-FD8EE3EF0BD1}"/>
              </a:ext>
            </a:extLst>
          </p:cNvPr>
          <p:cNvSpPr/>
          <p:nvPr userDrawn="1"/>
        </p:nvSpPr>
        <p:spPr>
          <a:xfrm>
            <a:off x="852097" y="670377"/>
            <a:ext cx="312966" cy="436535"/>
          </a:xfrm>
          <a:custGeom>
            <a:avLst/>
            <a:gdLst>
              <a:gd name="connsiteX0" fmla="*/ 678942 w 1199483"/>
              <a:gd name="connsiteY0" fmla="*/ 1755172 h 1755171"/>
              <a:gd name="connsiteX1" fmla="*/ 558260 w 1199483"/>
              <a:gd name="connsiteY1" fmla="*/ 1634490 h 1755171"/>
              <a:gd name="connsiteX2" fmla="*/ 774478 w 1199483"/>
              <a:gd name="connsiteY2" fmla="*/ 1418273 h 1755171"/>
              <a:gd name="connsiteX3" fmla="*/ 900208 w 1199483"/>
              <a:gd name="connsiteY3" fmla="*/ 1312640 h 1755171"/>
              <a:gd name="connsiteX4" fmla="*/ 897731 w 1199483"/>
              <a:gd name="connsiteY4" fmla="*/ 1305116 h 1755171"/>
              <a:gd name="connsiteX5" fmla="*/ 656273 w 1199483"/>
              <a:gd name="connsiteY5" fmla="*/ 1320165 h 1755171"/>
              <a:gd name="connsiteX6" fmla="*/ 0 w 1199483"/>
              <a:gd name="connsiteY6" fmla="*/ 1320165 h 1755171"/>
              <a:gd name="connsiteX7" fmla="*/ 0 w 1199483"/>
              <a:gd name="connsiteY7" fmla="*/ 0 h 1755171"/>
              <a:gd name="connsiteX8" fmla="*/ 170974 w 1199483"/>
              <a:gd name="connsiteY8" fmla="*/ 0 h 1755171"/>
              <a:gd name="connsiteX9" fmla="*/ 170974 w 1199483"/>
              <a:gd name="connsiteY9" fmla="*/ 1149191 h 1755171"/>
              <a:gd name="connsiteX10" fmla="*/ 656273 w 1199483"/>
              <a:gd name="connsiteY10" fmla="*/ 1149191 h 1755171"/>
              <a:gd name="connsiteX11" fmla="*/ 897731 w 1199483"/>
              <a:gd name="connsiteY11" fmla="*/ 1164241 h 1755171"/>
              <a:gd name="connsiteX12" fmla="*/ 900208 w 1199483"/>
              <a:gd name="connsiteY12" fmla="*/ 1156716 h 1755171"/>
              <a:gd name="connsiteX13" fmla="*/ 774478 w 1199483"/>
              <a:gd name="connsiteY13" fmla="*/ 1051084 h 1755171"/>
              <a:gd name="connsiteX14" fmla="*/ 558260 w 1199483"/>
              <a:gd name="connsiteY14" fmla="*/ 834866 h 1755171"/>
              <a:gd name="connsiteX15" fmla="*/ 678942 w 1199483"/>
              <a:gd name="connsiteY15" fmla="*/ 714185 h 1755171"/>
              <a:gd name="connsiteX16" fmla="*/ 1199483 w 1199483"/>
              <a:gd name="connsiteY16" fmla="*/ 1234631 h 175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99483" h="1755171">
                <a:moveTo>
                  <a:pt x="678942" y="1755172"/>
                </a:moveTo>
                <a:lnTo>
                  <a:pt x="558260" y="1634490"/>
                </a:lnTo>
                <a:lnTo>
                  <a:pt x="774478" y="1418273"/>
                </a:lnTo>
                <a:lnTo>
                  <a:pt x="900208" y="1312640"/>
                </a:lnTo>
                <a:lnTo>
                  <a:pt x="897731" y="1305116"/>
                </a:lnTo>
                <a:lnTo>
                  <a:pt x="656273" y="1320165"/>
                </a:lnTo>
                <a:lnTo>
                  <a:pt x="0" y="1320165"/>
                </a:lnTo>
                <a:lnTo>
                  <a:pt x="0" y="0"/>
                </a:lnTo>
                <a:lnTo>
                  <a:pt x="170974" y="0"/>
                </a:lnTo>
                <a:lnTo>
                  <a:pt x="170974" y="1149191"/>
                </a:lnTo>
                <a:lnTo>
                  <a:pt x="656273" y="1149191"/>
                </a:lnTo>
                <a:lnTo>
                  <a:pt x="897731" y="1164241"/>
                </a:lnTo>
                <a:lnTo>
                  <a:pt x="900208" y="1156716"/>
                </a:lnTo>
                <a:lnTo>
                  <a:pt x="774478" y="1051084"/>
                </a:lnTo>
                <a:lnTo>
                  <a:pt x="558260" y="834866"/>
                </a:lnTo>
                <a:lnTo>
                  <a:pt x="678942" y="714185"/>
                </a:lnTo>
                <a:lnTo>
                  <a:pt x="1199483" y="1234631"/>
                </a:lnTo>
                <a:close/>
              </a:path>
            </a:pathLst>
          </a:custGeom>
          <a:solidFill>
            <a:srgbClr val="FFC8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Espaço Reservado para Texto 2">
            <a:extLst>
              <a:ext uri="{FF2B5EF4-FFF2-40B4-BE49-F238E27FC236}">
                <a16:creationId xmlns:a16="http://schemas.microsoft.com/office/drawing/2014/main" id="{F4237D67-E7D8-4B9F-98CE-EBB4B45E4267}"/>
              </a:ext>
            </a:extLst>
          </p:cNvPr>
          <p:cNvSpPr>
            <a:spLocks noGrp="1"/>
          </p:cNvSpPr>
          <p:nvPr>
            <p:ph type="body" sz="quarter" idx="10" hasCustomPrompt="1"/>
          </p:nvPr>
        </p:nvSpPr>
        <p:spPr>
          <a:xfrm>
            <a:off x="1223257" y="514426"/>
            <a:ext cx="3631318" cy="1491355"/>
          </a:xfrm>
        </p:spPr>
        <p:txBody>
          <a:bodyPr>
            <a:noAutofit/>
          </a:bodyPr>
          <a:lstStyle>
            <a:lvl1pPr marL="0" indent="0">
              <a:buNone/>
              <a:defRPr kumimoji="0" lang="pt-BR" sz="4400" b="0" i="0" u="none" strike="noStrike" kern="1200" cap="none" spc="0" normalizeH="0" baseline="0" dirty="0" smtClean="0">
                <a:ln>
                  <a:noFill/>
                </a:ln>
                <a:solidFill>
                  <a:srgbClr val="FFC800"/>
                </a:solidFill>
                <a:effectLst/>
                <a:uLnTx/>
                <a:uFillTx/>
                <a:latin typeface="IBM Plex Mono" panose="020B0509050203000203" pitchFamily="49" charset="0"/>
                <a:ea typeface="Segoe UI Black" panose="020B0A02040204020203" pitchFamily="34" charset="0"/>
                <a:cs typeface="Nobel-Bold" panose="02000503050000020004" pitchFamily="2" charset="0"/>
              </a:defRPr>
            </a:lvl1pPr>
            <a:lvl2pPr>
              <a:defRPr kumimoji="0" lang="pt-BR" sz="4400" b="0" i="0" u="none" strike="noStrike" kern="1200" cap="none" spc="0" normalizeH="0" baseline="0" smtClean="0">
                <a:ln>
                  <a:noFill/>
                </a:ln>
                <a:solidFill>
                  <a:srgbClr val="FFC800"/>
                </a:solidFill>
                <a:effectLst/>
                <a:uLnTx/>
                <a:uFillTx/>
                <a:latin typeface="IBM Plex Mono" panose="020B0509050203000203" pitchFamily="49" charset="0"/>
                <a:ea typeface="Segoe UI Black" panose="020B0A02040204020203" pitchFamily="34" charset="0"/>
                <a:cs typeface="Nobel-Bold" panose="02000503050000020004" pitchFamily="2" charset="0"/>
              </a:defRPr>
            </a:lvl2pPr>
            <a:lvl3pPr>
              <a:defRPr kumimoji="0" lang="pt-BR" sz="4400" b="0" i="0" u="none" strike="noStrike" kern="1200" cap="none" spc="0" normalizeH="0" baseline="0" smtClean="0">
                <a:ln>
                  <a:noFill/>
                </a:ln>
                <a:solidFill>
                  <a:srgbClr val="FFC800"/>
                </a:solidFill>
                <a:effectLst/>
                <a:uLnTx/>
                <a:uFillTx/>
                <a:latin typeface="IBM Plex Mono" panose="020B0509050203000203" pitchFamily="49" charset="0"/>
                <a:ea typeface="Segoe UI Black" panose="020B0A02040204020203" pitchFamily="34" charset="0"/>
                <a:cs typeface="Nobel-Bold" panose="02000503050000020004" pitchFamily="2" charset="0"/>
              </a:defRPr>
            </a:lvl3pPr>
            <a:lvl4pPr>
              <a:defRPr kumimoji="0" lang="pt-BR" sz="4400" b="0" i="0" u="none" strike="noStrike" kern="1200" cap="none" spc="0" normalizeH="0" baseline="0" smtClean="0">
                <a:ln>
                  <a:noFill/>
                </a:ln>
                <a:solidFill>
                  <a:srgbClr val="FFC800"/>
                </a:solidFill>
                <a:effectLst/>
                <a:uLnTx/>
                <a:uFillTx/>
                <a:latin typeface="IBM Plex Mono" panose="020B0509050203000203" pitchFamily="49" charset="0"/>
                <a:ea typeface="Segoe UI Black" panose="020B0A02040204020203" pitchFamily="34" charset="0"/>
                <a:cs typeface="Nobel-Bold" panose="02000503050000020004" pitchFamily="2" charset="0"/>
              </a:defRPr>
            </a:lvl4pPr>
            <a:lvl5pPr>
              <a:defRPr kumimoji="0" lang="pt-BR" sz="4400" b="0" i="0" u="none" strike="noStrike" kern="1200" cap="none" spc="0" normalizeH="0" baseline="0">
                <a:ln>
                  <a:noFill/>
                </a:ln>
                <a:solidFill>
                  <a:srgbClr val="FFC800"/>
                </a:solidFill>
                <a:effectLst/>
                <a:uLnTx/>
                <a:uFillTx/>
                <a:latin typeface="IBM Plex Mono" panose="020B0509050203000203" pitchFamily="49" charset="0"/>
                <a:ea typeface="Segoe UI Black" panose="020B0A02040204020203" pitchFamily="34" charset="0"/>
                <a:cs typeface="Nobel-Bold" panose="02000503050000020004" pitchFamily="2" charset="0"/>
              </a:defRPr>
            </a:lvl5pPr>
          </a:lstStyle>
          <a:p>
            <a:pPr lvl="0"/>
            <a:r>
              <a:rPr lang="pt-BR"/>
              <a:t>Título do slide</a:t>
            </a:r>
          </a:p>
        </p:txBody>
      </p:sp>
      <p:sp>
        <p:nvSpPr>
          <p:cNvPr id="5" name="Espaço Reservado para Texto 4">
            <a:extLst>
              <a:ext uri="{FF2B5EF4-FFF2-40B4-BE49-F238E27FC236}">
                <a16:creationId xmlns:a16="http://schemas.microsoft.com/office/drawing/2014/main" id="{E46FB16D-90F9-4554-BDF3-3D187684AFA6}"/>
              </a:ext>
            </a:extLst>
          </p:cNvPr>
          <p:cNvSpPr>
            <a:spLocks noGrp="1"/>
          </p:cNvSpPr>
          <p:nvPr>
            <p:ph type="body" sz="quarter" idx="11" hasCustomPrompt="1"/>
          </p:nvPr>
        </p:nvSpPr>
        <p:spPr>
          <a:xfrm>
            <a:off x="852488" y="2182762"/>
            <a:ext cx="4002087" cy="2896164"/>
          </a:xfrm>
        </p:spPr>
        <p:txBody>
          <a:bodyPr>
            <a:normAutofit/>
          </a:bodyPr>
          <a:lstStyle>
            <a:lvl1pPr>
              <a:buNone/>
              <a:defRPr sz="2400">
                <a:solidFill>
                  <a:schemeClr val="bg1"/>
                </a:solidFill>
                <a:latin typeface="IBM Plex Mono" panose="020B0509050203000203" pitchFamily="49" charset="0"/>
              </a:defRPr>
            </a:lvl1pPr>
            <a:lvl2pPr>
              <a:defRPr sz="1800">
                <a:solidFill>
                  <a:schemeClr val="bg1"/>
                </a:solidFill>
                <a:latin typeface="IBM Plex Mono" panose="020B0509050203000203" pitchFamily="49" charset="0"/>
              </a:defRPr>
            </a:lvl2pPr>
            <a:lvl3pPr>
              <a:defRPr sz="1600">
                <a:solidFill>
                  <a:schemeClr val="bg1"/>
                </a:solidFill>
                <a:latin typeface="IBM Plex Mono" panose="020B0509050203000203" pitchFamily="49" charset="0"/>
              </a:defRPr>
            </a:lvl3pPr>
            <a:lvl4pPr>
              <a:defRPr sz="1400">
                <a:solidFill>
                  <a:schemeClr val="bg1"/>
                </a:solidFill>
                <a:latin typeface="IBM Plex Mono" panose="020B0509050203000203" pitchFamily="49" charset="0"/>
              </a:defRPr>
            </a:lvl4pPr>
            <a:lvl5pPr>
              <a:defRPr sz="1400">
                <a:solidFill>
                  <a:schemeClr val="bg1"/>
                </a:solidFill>
                <a:latin typeface="IBM Plex Mono" panose="020B0509050203000203" pitchFamily="49" charset="0"/>
              </a:defRPr>
            </a:lvl5pPr>
          </a:lstStyle>
          <a:p>
            <a:pPr lvl="0"/>
            <a:r>
              <a:rPr lang="pt-BR"/>
              <a:t>Texto corrido</a:t>
            </a:r>
          </a:p>
        </p:txBody>
      </p:sp>
      <p:sp>
        <p:nvSpPr>
          <p:cNvPr id="26" name="Espaço Reservado para Texto 4">
            <a:extLst>
              <a:ext uri="{FF2B5EF4-FFF2-40B4-BE49-F238E27FC236}">
                <a16:creationId xmlns:a16="http://schemas.microsoft.com/office/drawing/2014/main" id="{984AFB8D-A4A8-4C33-AFFB-093A67A92CA4}"/>
              </a:ext>
            </a:extLst>
          </p:cNvPr>
          <p:cNvSpPr>
            <a:spLocks noGrp="1"/>
          </p:cNvSpPr>
          <p:nvPr>
            <p:ph type="body" sz="quarter" idx="12" hasCustomPrompt="1"/>
          </p:nvPr>
        </p:nvSpPr>
        <p:spPr>
          <a:xfrm>
            <a:off x="852488" y="5294644"/>
            <a:ext cx="4002087" cy="1301419"/>
          </a:xfrm>
        </p:spPr>
        <p:txBody>
          <a:bodyPr>
            <a:noAutofit/>
          </a:bodyPr>
          <a:lstStyle>
            <a:lvl1pPr>
              <a:lnSpc>
                <a:spcPct val="85000"/>
              </a:lnSpc>
              <a:spcBef>
                <a:spcPts val="400"/>
              </a:spcBef>
              <a:spcAft>
                <a:spcPts val="400"/>
              </a:spcAft>
              <a:buFont typeface="Arial" panose="020B0604020202020204" pitchFamily="34" charset="0"/>
              <a:buChar char="•"/>
              <a:defRPr sz="1600">
                <a:solidFill>
                  <a:schemeClr val="bg1"/>
                </a:solidFill>
                <a:latin typeface="IBM Plex Mono" panose="020B0509050203000203" pitchFamily="49" charset="0"/>
              </a:defRPr>
            </a:lvl1pPr>
            <a:lvl2pPr>
              <a:buFont typeface="Arial" panose="020B0604020202020204" pitchFamily="34" charset="0"/>
              <a:buChar char="•"/>
              <a:defRPr sz="1800">
                <a:solidFill>
                  <a:schemeClr val="bg1"/>
                </a:solidFill>
                <a:latin typeface="IBM Plex Mono" panose="020B0509050203000203" pitchFamily="49" charset="0"/>
              </a:defRPr>
            </a:lvl2pPr>
            <a:lvl3pPr>
              <a:buFont typeface="Arial" panose="020B0604020202020204" pitchFamily="34" charset="0"/>
              <a:buChar char="•"/>
              <a:defRPr sz="1600">
                <a:solidFill>
                  <a:schemeClr val="bg1"/>
                </a:solidFill>
                <a:latin typeface="IBM Plex Mono" panose="020B0509050203000203" pitchFamily="49" charset="0"/>
              </a:defRPr>
            </a:lvl3pPr>
            <a:lvl4pPr>
              <a:buFont typeface="Arial" panose="020B0604020202020204" pitchFamily="34" charset="0"/>
              <a:buChar char="•"/>
              <a:defRPr sz="1400">
                <a:solidFill>
                  <a:schemeClr val="bg1"/>
                </a:solidFill>
                <a:latin typeface="IBM Plex Mono" panose="020B0509050203000203" pitchFamily="49" charset="0"/>
              </a:defRPr>
            </a:lvl4pPr>
            <a:lvl5pPr>
              <a:buFont typeface="Arial" panose="020B0604020202020204" pitchFamily="34" charset="0"/>
              <a:buChar char="•"/>
              <a:defRPr sz="1400">
                <a:solidFill>
                  <a:schemeClr val="bg1"/>
                </a:solidFill>
                <a:latin typeface="IBM Plex Mono" panose="020B0509050203000203" pitchFamily="49" charset="0"/>
              </a:defRPr>
            </a:lvl5pPr>
          </a:lstStyle>
          <a:p>
            <a:pPr lvl="0"/>
            <a:r>
              <a:rPr lang="pt-BR" err="1"/>
              <a:t>Bullet</a:t>
            </a:r>
            <a:endParaRPr lang="pt-BR"/>
          </a:p>
          <a:p>
            <a:pPr lvl="0"/>
            <a:r>
              <a:rPr lang="pt-BR" err="1"/>
              <a:t>Bullet</a:t>
            </a:r>
            <a:endParaRPr lang="pt-BR"/>
          </a:p>
          <a:p>
            <a:pPr lvl="0"/>
            <a:r>
              <a:rPr lang="pt-BR" err="1"/>
              <a:t>Bullet</a:t>
            </a:r>
            <a:endParaRPr lang="pt-BR"/>
          </a:p>
          <a:p>
            <a:pPr lvl="0"/>
            <a:r>
              <a:rPr lang="pt-BR" err="1"/>
              <a:t>Bullet</a:t>
            </a:r>
            <a:endParaRPr lang="pt-BR"/>
          </a:p>
          <a:p>
            <a:pPr lvl="0"/>
            <a:endParaRPr lang="pt-BR"/>
          </a:p>
        </p:txBody>
      </p:sp>
      <p:sp>
        <p:nvSpPr>
          <p:cNvPr id="7" name="Espaço Reservado para Gráfico 6">
            <a:extLst>
              <a:ext uri="{FF2B5EF4-FFF2-40B4-BE49-F238E27FC236}">
                <a16:creationId xmlns:a16="http://schemas.microsoft.com/office/drawing/2014/main" id="{41D0D365-516D-4477-88DB-419B9FC48CF2}"/>
              </a:ext>
            </a:extLst>
          </p:cNvPr>
          <p:cNvSpPr>
            <a:spLocks noGrp="1"/>
          </p:cNvSpPr>
          <p:nvPr>
            <p:ph type="chart" sz="quarter" idx="13"/>
          </p:nvPr>
        </p:nvSpPr>
        <p:spPr>
          <a:xfrm>
            <a:off x="5310188" y="514350"/>
            <a:ext cx="6426200" cy="4913313"/>
          </a:xfrm>
        </p:spPr>
        <p:txBody>
          <a:bodyPr/>
          <a:lstStyle/>
          <a:p>
            <a:endParaRPr lang="pt-BR"/>
          </a:p>
        </p:txBody>
      </p:sp>
      <p:grpSp>
        <p:nvGrpSpPr>
          <p:cNvPr id="29" name="Gráfico 47">
            <a:extLst>
              <a:ext uri="{FF2B5EF4-FFF2-40B4-BE49-F238E27FC236}">
                <a16:creationId xmlns:a16="http://schemas.microsoft.com/office/drawing/2014/main" id="{D76F76B0-7DCB-4521-985D-2665B43CFBAC}"/>
              </a:ext>
            </a:extLst>
          </p:cNvPr>
          <p:cNvGrpSpPr/>
          <p:nvPr userDrawn="1"/>
        </p:nvGrpSpPr>
        <p:grpSpPr>
          <a:xfrm>
            <a:off x="5310188" y="5688828"/>
            <a:ext cx="608205" cy="908007"/>
            <a:chOff x="2444689" y="4048511"/>
            <a:chExt cx="720550" cy="1075730"/>
          </a:xfrm>
        </p:grpSpPr>
        <p:sp>
          <p:nvSpPr>
            <p:cNvPr id="30" name="Forma Livre: Forma 29">
              <a:extLst>
                <a:ext uri="{FF2B5EF4-FFF2-40B4-BE49-F238E27FC236}">
                  <a16:creationId xmlns:a16="http://schemas.microsoft.com/office/drawing/2014/main" id="{0E29169E-2498-486A-9FDE-C2D8C4CBA8F4}"/>
                </a:ext>
              </a:extLst>
            </p:cNvPr>
            <p:cNvSpPr/>
            <p:nvPr/>
          </p:nvSpPr>
          <p:spPr>
            <a:xfrm>
              <a:off x="2568671" y="4345574"/>
              <a:ext cx="416339" cy="669893"/>
            </a:xfrm>
            <a:custGeom>
              <a:avLst/>
              <a:gdLst>
                <a:gd name="connsiteX0" fmla="*/ 236301 w 416339"/>
                <a:gd name="connsiteY0" fmla="*/ 633136 h 669893"/>
                <a:gd name="connsiteX1" fmla="*/ 209295 w 416339"/>
                <a:gd name="connsiteY1" fmla="*/ 606130 h 669893"/>
                <a:gd name="connsiteX2" fmla="*/ 209295 w 416339"/>
                <a:gd name="connsiteY2" fmla="*/ 0 h 669893"/>
                <a:gd name="connsiteX3" fmla="*/ 109524 w 416339"/>
                <a:gd name="connsiteY3" fmla="*/ 0 h 669893"/>
                <a:gd name="connsiteX4" fmla="*/ 141030 w 416339"/>
                <a:gd name="connsiteY4" fmla="*/ 579124 h 669893"/>
                <a:gd name="connsiteX5" fmla="*/ 167286 w 416339"/>
                <a:gd name="connsiteY5" fmla="*/ 579124 h 669893"/>
                <a:gd name="connsiteX6" fmla="*/ 167286 w 416339"/>
                <a:gd name="connsiteY6" fmla="*/ 633136 h 669893"/>
                <a:gd name="connsiteX7" fmla="*/ 114775 w 416339"/>
                <a:gd name="connsiteY7" fmla="*/ 633136 h 669893"/>
                <a:gd name="connsiteX8" fmla="*/ 87769 w 416339"/>
                <a:gd name="connsiteY8" fmla="*/ 607630 h 669893"/>
                <a:gd name="connsiteX9" fmla="*/ 54762 w 416339"/>
                <a:gd name="connsiteY9" fmla="*/ 0 h 669893"/>
                <a:gd name="connsiteX10" fmla="*/ 0 w 416339"/>
                <a:gd name="connsiteY10" fmla="*/ 0 h 669893"/>
                <a:gd name="connsiteX11" fmla="*/ 60013 w 416339"/>
                <a:gd name="connsiteY11" fmla="*/ 669894 h 669893"/>
                <a:gd name="connsiteX12" fmla="*/ 413339 w 416339"/>
                <a:gd name="connsiteY12" fmla="*/ 669894 h 669893"/>
                <a:gd name="connsiteX13" fmla="*/ 416340 w 416339"/>
                <a:gd name="connsiteY13" fmla="*/ 633136 h 669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6339" h="669893">
                  <a:moveTo>
                    <a:pt x="236301" y="633136"/>
                  </a:moveTo>
                  <a:lnTo>
                    <a:pt x="209295" y="606130"/>
                  </a:lnTo>
                  <a:lnTo>
                    <a:pt x="209295" y="0"/>
                  </a:lnTo>
                  <a:lnTo>
                    <a:pt x="109524" y="0"/>
                  </a:lnTo>
                  <a:lnTo>
                    <a:pt x="141030" y="579124"/>
                  </a:lnTo>
                  <a:lnTo>
                    <a:pt x="167286" y="579124"/>
                  </a:lnTo>
                  <a:lnTo>
                    <a:pt x="167286" y="633136"/>
                  </a:lnTo>
                  <a:lnTo>
                    <a:pt x="114775" y="633136"/>
                  </a:lnTo>
                  <a:lnTo>
                    <a:pt x="87769" y="607630"/>
                  </a:lnTo>
                  <a:lnTo>
                    <a:pt x="54762" y="0"/>
                  </a:lnTo>
                  <a:lnTo>
                    <a:pt x="0" y="0"/>
                  </a:lnTo>
                  <a:lnTo>
                    <a:pt x="60013" y="669894"/>
                  </a:lnTo>
                  <a:lnTo>
                    <a:pt x="413339" y="669894"/>
                  </a:lnTo>
                  <a:lnTo>
                    <a:pt x="416340" y="633136"/>
                  </a:lnTo>
                  <a:close/>
                </a:path>
              </a:pathLst>
            </a:custGeom>
            <a:solidFill>
              <a:srgbClr val="FFC800"/>
            </a:solidFill>
            <a:ln w="74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orma Livre: Forma 30">
              <a:extLst>
                <a:ext uri="{FF2B5EF4-FFF2-40B4-BE49-F238E27FC236}">
                  <a16:creationId xmlns:a16="http://schemas.microsoft.com/office/drawing/2014/main" id="{C4458797-6055-44A5-B63A-92439E397FD1}"/>
                </a:ext>
              </a:extLst>
            </p:cNvPr>
            <p:cNvSpPr/>
            <p:nvPr/>
          </p:nvSpPr>
          <p:spPr>
            <a:xfrm>
              <a:off x="2955754" y="4345574"/>
              <a:ext cx="85518" cy="579124"/>
            </a:xfrm>
            <a:custGeom>
              <a:avLst/>
              <a:gdLst>
                <a:gd name="connsiteX0" fmla="*/ 31507 w 85518"/>
                <a:gd name="connsiteY0" fmla="*/ 0 h 579124"/>
                <a:gd name="connsiteX1" fmla="*/ 0 w 85518"/>
                <a:gd name="connsiteY1" fmla="*/ 579124 h 579124"/>
                <a:gd name="connsiteX2" fmla="*/ 34507 w 85518"/>
                <a:gd name="connsiteY2" fmla="*/ 579124 h 579124"/>
                <a:gd name="connsiteX3" fmla="*/ 85518 w 85518"/>
                <a:gd name="connsiteY3" fmla="*/ 0 h 579124"/>
              </a:gdLst>
              <a:ahLst/>
              <a:cxnLst>
                <a:cxn ang="0">
                  <a:pos x="connsiteX0" y="connsiteY0"/>
                </a:cxn>
                <a:cxn ang="0">
                  <a:pos x="connsiteX1" y="connsiteY1"/>
                </a:cxn>
                <a:cxn ang="0">
                  <a:pos x="connsiteX2" y="connsiteY2"/>
                </a:cxn>
                <a:cxn ang="0">
                  <a:pos x="connsiteX3" y="connsiteY3"/>
                </a:cxn>
              </a:cxnLst>
              <a:rect l="l" t="t" r="r" b="b"/>
              <a:pathLst>
                <a:path w="85518" h="579124">
                  <a:moveTo>
                    <a:pt x="31507" y="0"/>
                  </a:moveTo>
                  <a:lnTo>
                    <a:pt x="0" y="579124"/>
                  </a:lnTo>
                  <a:lnTo>
                    <a:pt x="34507" y="579124"/>
                  </a:lnTo>
                  <a:lnTo>
                    <a:pt x="85518" y="0"/>
                  </a:lnTo>
                  <a:close/>
                </a:path>
              </a:pathLst>
            </a:custGeom>
            <a:solidFill>
              <a:srgbClr val="FFC800"/>
            </a:solidFill>
            <a:ln w="74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orma Livre: Forma 31">
              <a:extLst>
                <a:ext uri="{FF2B5EF4-FFF2-40B4-BE49-F238E27FC236}">
                  <a16:creationId xmlns:a16="http://schemas.microsoft.com/office/drawing/2014/main" id="{20D46E50-8A3E-4E0F-804B-3A900A812457}"/>
                </a:ext>
              </a:extLst>
            </p:cNvPr>
            <p:cNvSpPr/>
            <p:nvPr/>
          </p:nvSpPr>
          <p:spPr>
            <a:xfrm>
              <a:off x="2555168" y="4157284"/>
              <a:ext cx="500357" cy="767414"/>
            </a:xfrm>
            <a:custGeom>
              <a:avLst/>
              <a:gdLst>
                <a:gd name="connsiteX0" fmla="*/ 500358 w 500357"/>
                <a:gd name="connsiteY0" fmla="*/ 0 h 767414"/>
                <a:gd name="connsiteX1" fmla="*/ 0 w 500357"/>
                <a:gd name="connsiteY1" fmla="*/ 0 h 767414"/>
                <a:gd name="connsiteX2" fmla="*/ 1500 w 500357"/>
                <a:gd name="connsiteY2" fmla="*/ 51761 h 767414"/>
                <a:gd name="connsiteX3" fmla="*/ 9002 w 500357"/>
                <a:gd name="connsiteY3" fmla="*/ 134279 h 767414"/>
                <a:gd name="connsiteX4" fmla="*/ 331571 w 500357"/>
                <a:gd name="connsiteY4" fmla="*/ 134279 h 767414"/>
                <a:gd name="connsiteX5" fmla="*/ 331571 w 500357"/>
                <a:gd name="connsiteY5" fmla="*/ 188290 h 767414"/>
                <a:gd name="connsiteX6" fmla="*/ 277560 w 500357"/>
                <a:gd name="connsiteY6" fmla="*/ 188290 h 767414"/>
                <a:gd name="connsiteX7" fmla="*/ 277560 w 500357"/>
                <a:gd name="connsiteY7" fmla="*/ 767415 h 767414"/>
                <a:gd name="connsiteX8" fmla="*/ 345824 w 500357"/>
                <a:gd name="connsiteY8" fmla="*/ 767415 h 767414"/>
                <a:gd name="connsiteX9" fmla="*/ 378832 w 500357"/>
                <a:gd name="connsiteY9" fmla="*/ 159784 h 767414"/>
                <a:gd name="connsiteX10" fmla="*/ 405837 w 500357"/>
                <a:gd name="connsiteY10" fmla="*/ 134279 h 767414"/>
                <a:gd name="connsiteX11" fmla="*/ 491356 w 500357"/>
                <a:gd name="connsiteY11" fmla="*/ 134279 h 767414"/>
                <a:gd name="connsiteX12" fmla="*/ 498857 w 500357"/>
                <a:gd name="connsiteY12" fmla="*/ 51761 h 76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0357" h="767414">
                  <a:moveTo>
                    <a:pt x="500358" y="0"/>
                  </a:moveTo>
                  <a:lnTo>
                    <a:pt x="0" y="0"/>
                  </a:lnTo>
                  <a:lnTo>
                    <a:pt x="1500" y="51761"/>
                  </a:lnTo>
                  <a:lnTo>
                    <a:pt x="9002" y="134279"/>
                  </a:lnTo>
                  <a:lnTo>
                    <a:pt x="331571" y="134279"/>
                  </a:lnTo>
                  <a:lnTo>
                    <a:pt x="331571" y="188290"/>
                  </a:lnTo>
                  <a:lnTo>
                    <a:pt x="277560" y="188290"/>
                  </a:lnTo>
                  <a:lnTo>
                    <a:pt x="277560" y="767415"/>
                  </a:lnTo>
                  <a:lnTo>
                    <a:pt x="345824" y="767415"/>
                  </a:lnTo>
                  <a:lnTo>
                    <a:pt x="378832" y="159784"/>
                  </a:lnTo>
                  <a:lnTo>
                    <a:pt x="405837" y="134279"/>
                  </a:lnTo>
                  <a:lnTo>
                    <a:pt x="491356" y="134279"/>
                  </a:lnTo>
                  <a:lnTo>
                    <a:pt x="498857" y="51761"/>
                  </a:lnTo>
                  <a:close/>
                </a:path>
              </a:pathLst>
            </a:custGeom>
            <a:solidFill>
              <a:srgbClr val="FFC800"/>
            </a:solidFill>
            <a:ln w="74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orma Livre: Forma 32">
              <a:extLst>
                <a:ext uri="{FF2B5EF4-FFF2-40B4-BE49-F238E27FC236}">
                  <a16:creationId xmlns:a16="http://schemas.microsoft.com/office/drawing/2014/main" id="{DCC23107-4A1F-486D-A1F2-38956A8A2410}"/>
                </a:ext>
              </a:extLst>
            </p:cNvPr>
            <p:cNvSpPr/>
            <p:nvPr/>
          </p:nvSpPr>
          <p:spPr>
            <a:xfrm>
              <a:off x="2444689" y="4048511"/>
              <a:ext cx="720550" cy="1075730"/>
            </a:xfrm>
            <a:custGeom>
              <a:avLst/>
              <a:gdLst>
                <a:gd name="connsiteX0" fmla="*/ 77472 w 720550"/>
                <a:gd name="connsiteY0" fmla="*/ 0 h 1075730"/>
                <a:gd name="connsiteX1" fmla="*/ 18960 w 720550"/>
                <a:gd name="connsiteY1" fmla="*/ 25505 h 1075730"/>
                <a:gd name="connsiteX2" fmla="*/ 206 w 720550"/>
                <a:gd name="connsiteY2" fmla="*/ 78017 h 1075730"/>
                <a:gd name="connsiteX3" fmla="*/ 3206 w 720550"/>
                <a:gd name="connsiteY3" fmla="*/ 166536 h 1075730"/>
                <a:gd name="connsiteX4" fmla="*/ 76722 w 720550"/>
                <a:gd name="connsiteY4" fmla="*/ 993213 h 1075730"/>
                <a:gd name="connsiteX5" fmla="*/ 173493 w 720550"/>
                <a:gd name="connsiteY5" fmla="*/ 1075731 h 1075730"/>
                <a:gd name="connsiteX6" fmla="*/ 546323 w 720550"/>
                <a:gd name="connsiteY6" fmla="*/ 1075731 h 1075730"/>
                <a:gd name="connsiteX7" fmla="*/ 643094 w 720550"/>
                <a:gd name="connsiteY7" fmla="*/ 993213 h 1075730"/>
                <a:gd name="connsiteX8" fmla="*/ 716610 w 720550"/>
                <a:gd name="connsiteY8" fmla="*/ 169536 h 1075730"/>
                <a:gd name="connsiteX9" fmla="*/ 720361 w 720550"/>
                <a:gd name="connsiteY9" fmla="*/ 78767 h 1075730"/>
                <a:gd name="connsiteX10" fmla="*/ 701607 w 720550"/>
                <a:gd name="connsiteY10" fmla="*/ 26256 h 1075730"/>
                <a:gd name="connsiteX11" fmla="*/ 643094 w 720550"/>
                <a:gd name="connsiteY11" fmla="*/ 750 h 1075730"/>
                <a:gd name="connsiteX12" fmla="*/ 77472 w 720550"/>
                <a:gd name="connsiteY12" fmla="*/ 750 h 1075730"/>
                <a:gd name="connsiteX13" fmla="*/ 183995 w 720550"/>
                <a:gd name="connsiteY13" fmla="*/ 966957 h 1075730"/>
                <a:gd name="connsiteX14" fmla="*/ 124733 w 720550"/>
                <a:gd name="connsiteY14" fmla="*/ 297064 h 1075730"/>
                <a:gd name="connsiteX15" fmla="*/ 179494 w 720550"/>
                <a:gd name="connsiteY15" fmla="*/ 297064 h 1075730"/>
                <a:gd name="connsiteX16" fmla="*/ 212501 w 720550"/>
                <a:gd name="connsiteY16" fmla="*/ 904694 h 1075730"/>
                <a:gd name="connsiteX17" fmla="*/ 239507 w 720550"/>
                <a:gd name="connsiteY17" fmla="*/ 930199 h 1075730"/>
                <a:gd name="connsiteX18" fmla="*/ 292019 w 720550"/>
                <a:gd name="connsiteY18" fmla="*/ 930199 h 1075730"/>
                <a:gd name="connsiteX19" fmla="*/ 292019 w 720550"/>
                <a:gd name="connsiteY19" fmla="*/ 876188 h 1075730"/>
                <a:gd name="connsiteX20" fmla="*/ 265763 w 720550"/>
                <a:gd name="connsiteY20" fmla="*/ 876188 h 1075730"/>
                <a:gd name="connsiteX21" fmla="*/ 234256 w 720550"/>
                <a:gd name="connsiteY21" fmla="*/ 297064 h 1075730"/>
                <a:gd name="connsiteX22" fmla="*/ 334778 w 720550"/>
                <a:gd name="connsiteY22" fmla="*/ 297064 h 1075730"/>
                <a:gd name="connsiteX23" fmla="*/ 334778 w 720550"/>
                <a:gd name="connsiteY23" fmla="*/ 903194 h 1075730"/>
                <a:gd name="connsiteX24" fmla="*/ 360283 w 720550"/>
                <a:gd name="connsiteY24" fmla="*/ 930199 h 1075730"/>
                <a:gd name="connsiteX25" fmla="*/ 540322 w 720550"/>
                <a:gd name="connsiteY25" fmla="*/ 930199 h 1075730"/>
                <a:gd name="connsiteX26" fmla="*/ 537321 w 720550"/>
                <a:gd name="connsiteY26" fmla="*/ 966957 h 1075730"/>
                <a:gd name="connsiteX27" fmla="*/ 183995 w 720550"/>
                <a:gd name="connsiteY27" fmla="*/ 966957 h 1075730"/>
                <a:gd name="connsiteX28" fmla="*/ 545573 w 720550"/>
                <a:gd name="connsiteY28" fmla="*/ 876188 h 1075730"/>
                <a:gd name="connsiteX29" fmla="*/ 511066 w 720550"/>
                <a:gd name="connsiteY29" fmla="*/ 876188 h 1075730"/>
                <a:gd name="connsiteX30" fmla="*/ 542573 w 720550"/>
                <a:gd name="connsiteY30" fmla="*/ 297064 h 1075730"/>
                <a:gd name="connsiteX31" fmla="*/ 597334 w 720550"/>
                <a:gd name="connsiteY31" fmla="*/ 297064 h 1075730"/>
                <a:gd name="connsiteX32" fmla="*/ 545573 w 720550"/>
                <a:gd name="connsiteY32" fmla="*/ 876188 h 1075730"/>
                <a:gd name="connsiteX33" fmla="*/ 516317 w 720550"/>
                <a:gd name="connsiteY33" fmla="*/ 243052 h 1075730"/>
                <a:gd name="connsiteX34" fmla="*/ 489311 w 720550"/>
                <a:gd name="connsiteY34" fmla="*/ 268558 h 1075730"/>
                <a:gd name="connsiteX35" fmla="*/ 456304 w 720550"/>
                <a:gd name="connsiteY35" fmla="*/ 876188 h 1075730"/>
                <a:gd name="connsiteX36" fmla="*/ 387289 w 720550"/>
                <a:gd name="connsiteY36" fmla="*/ 876188 h 1075730"/>
                <a:gd name="connsiteX37" fmla="*/ 387289 w 720550"/>
                <a:gd name="connsiteY37" fmla="*/ 297064 h 1075730"/>
                <a:gd name="connsiteX38" fmla="*/ 441301 w 720550"/>
                <a:gd name="connsiteY38" fmla="*/ 297064 h 1075730"/>
                <a:gd name="connsiteX39" fmla="*/ 441301 w 720550"/>
                <a:gd name="connsiteY39" fmla="*/ 243052 h 1075730"/>
                <a:gd name="connsiteX40" fmla="*/ 118731 w 720550"/>
                <a:gd name="connsiteY40" fmla="*/ 243052 h 1075730"/>
                <a:gd name="connsiteX41" fmla="*/ 111230 w 720550"/>
                <a:gd name="connsiteY41" fmla="*/ 161285 h 1075730"/>
                <a:gd name="connsiteX42" fmla="*/ 108979 w 720550"/>
                <a:gd name="connsiteY42" fmla="*/ 109523 h 1075730"/>
                <a:gd name="connsiteX43" fmla="*/ 610087 w 720550"/>
                <a:gd name="connsiteY43" fmla="*/ 109523 h 1075730"/>
                <a:gd name="connsiteX44" fmla="*/ 607837 w 720550"/>
                <a:gd name="connsiteY44" fmla="*/ 161285 h 1075730"/>
                <a:gd name="connsiteX45" fmla="*/ 600335 w 720550"/>
                <a:gd name="connsiteY45" fmla="*/ 243052 h 1075730"/>
                <a:gd name="connsiteX46" fmla="*/ 516317 w 720550"/>
                <a:gd name="connsiteY46" fmla="*/ 243052 h 107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720550" h="1075730">
                  <a:moveTo>
                    <a:pt x="77472" y="0"/>
                  </a:moveTo>
                  <a:cubicBezTo>
                    <a:pt x="54968" y="0"/>
                    <a:pt x="33963" y="9002"/>
                    <a:pt x="18960" y="25505"/>
                  </a:cubicBezTo>
                  <a:cubicBezTo>
                    <a:pt x="5457" y="39759"/>
                    <a:pt x="-1295" y="59263"/>
                    <a:pt x="206" y="78017"/>
                  </a:cubicBezTo>
                  <a:lnTo>
                    <a:pt x="3206" y="166536"/>
                  </a:lnTo>
                  <a:lnTo>
                    <a:pt x="76722" y="993213"/>
                  </a:lnTo>
                  <a:cubicBezTo>
                    <a:pt x="81223" y="1040473"/>
                    <a:pt x="122482" y="1075731"/>
                    <a:pt x="173493" y="1075731"/>
                  </a:cubicBezTo>
                  <a:lnTo>
                    <a:pt x="546323" y="1075731"/>
                  </a:lnTo>
                  <a:cubicBezTo>
                    <a:pt x="597334" y="1075731"/>
                    <a:pt x="639343" y="1040473"/>
                    <a:pt x="643094" y="993213"/>
                  </a:cubicBezTo>
                  <a:lnTo>
                    <a:pt x="716610" y="169536"/>
                  </a:lnTo>
                  <a:lnTo>
                    <a:pt x="720361" y="78767"/>
                  </a:lnTo>
                  <a:cubicBezTo>
                    <a:pt x="721861" y="59263"/>
                    <a:pt x="714359" y="40509"/>
                    <a:pt x="701607" y="26256"/>
                  </a:cubicBezTo>
                  <a:cubicBezTo>
                    <a:pt x="686603" y="10502"/>
                    <a:pt x="665599" y="750"/>
                    <a:pt x="643094" y="750"/>
                  </a:cubicBezTo>
                  <a:lnTo>
                    <a:pt x="77472" y="750"/>
                  </a:lnTo>
                  <a:close/>
                  <a:moveTo>
                    <a:pt x="183995" y="966957"/>
                  </a:moveTo>
                  <a:lnTo>
                    <a:pt x="124733" y="297064"/>
                  </a:lnTo>
                  <a:lnTo>
                    <a:pt x="179494" y="297064"/>
                  </a:lnTo>
                  <a:lnTo>
                    <a:pt x="212501" y="904694"/>
                  </a:lnTo>
                  <a:lnTo>
                    <a:pt x="239507" y="930199"/>
                  </a:lnTo>
                  <a:lnTo>
                    <a:pt x="292019" y="930199"/>
                  </a:lnTo>
                  <a:lnTo>
                    <a:pt x="292019" y="876188"/>
                  </a:lnTo>
                  <a:lnTo>
                    <a:pt x="265763" y="876188"/>
                  </a:lnTo>
                  <a:lnTo>
                    <a:pt x="234256" y="297064"/>
                  </a:lnTo>
                  <a:lnTo>
                    <a:pt x="334778" y="297064"/>
                  </a:lnTo>
                  <a:lnTo>
                    <a:pt x="334778" y="903194"/>
                  </a:lnTo>
                  <a:lnTo>
                    <a:pt x="360283" y="930199"/>
                  </a:lnTo>
                  <a:lnTo>
                    <a:pt x="540322" y="930199"/>
                  </a:lnTo>
                  <a:lnTo>
                    <a:pt x="537321" y="966957"/>
                  </a:lnTo>
                  <a:lnTo>
                    <a:pt x="183995" y="966957"/>
                  </a:lnTo>
                  <a:close/>
                  <a:moveTo>
                    <a:pt x="545573" y="876188"/>
                  </a:moveTo>
                  <a:lnTo>
                    <a:pt x="511066" y="876188"/>
                  </a:lnTo>
                  <a:lnTo>
                    <a:pt x="542573" y="297064"/>
                  </a:lnTo>
                  <a:lnTo>
                    <a:pt x="597334" y="297064"/>
                  </a:lnTo>
                  <a:lnTo>
                    <a:pt x="545573" y="876188"/>
                  </a:lnTo>
                  <a:close/>
                  <a:moveTo>
                    <a:pt x="516317" y="243052"/>
                  </a:moveTo>
                  <a:lnTo>
                    <a:pt x="489311" y="268558"/>
                  </a:lnTo>
                  <a:lnTo>
                    <a:pt x="456304" y="876188"/>
                  </a:lnTo>
                  <a:lnTo>
                    <a:pt x="387289" y="876188"/>
                  </a:lnTo>
                  <a:lnTo>
                    <a:pt x="387289" y="297064"/>
                  </a:lnTo>
                  <a:lnTo>
                    <a:pt x="441301" y="297064"/>
                  </a:lnTo>
                  <a:lnTo>
                    <a:pt x="441301" y="243052"/>
                  </a:lnTo>
                  <a:lnTo>
                    <a:pt x="118731" y="243052"/>
                  </a:lnTo>
                  <a:lnTo>
                    <a:pt x="111230" y="161285"/>
                  </a:lnTo>
                  <a:lnTo>
                    <a:pt x="108979" y="109523"/>
                  </a:lnTo>
                  <a:lnTo>
                    <a:pt x="610087" y="109523"/>
                  </a:lnTo>
                  <a:lnTo>
                    <a:pt x="607837" y="161285"/>
                  </a:lnTo>
                  <a:lnTo>
                    <a:pt x="600335" y="243052"/>
                  </a:lnTo>
                  <a:lnTo>
                    <a:pt x="516317" y="243052"/>
                  </a:lnTo>
                  <a:close/>
                </a:path>
              </a:pathLst>
            </a:custGeom>
            <a:solidFill>
              <a:srgbClr val="2D2A26"/>
            </a:solidFill>
            <a:ln w="74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5" name="Espaço Reservado para Texto 34">
            <a:extLst>
              <a:ext uri="{FF2B5EF4-FFF2-40B4-BE49-F238E27FC236}">
                <a16:creationId xmlns:a16="http://schemas.microsoft.com/office/drawing/2014/main" id="{577B5452-8482-4D4D-929D-DFF95F735B16}"/>
              </a:ext>
            </a:extLst>
          </p:cNvPr>
          <p:cNvSpPr>
            <a:spLocks noGrp="1"/>
          </p:cNvSpPr>
          <p:nvPr>
            <p:ph type="body" sz="quarter" idx="14"/>
          </p:nvPr>
        </p:nvSpPr>
        <p:spPr>
          <a:xfrm>
            <a:off x="6096000" y="5689600"/>
            <a:ext cx="5640388" cy="906463"/>
          </a:xfrm>
        </p:spPr>
        <p:txBody>
          <a:bodyPr anchor="ctr">
            <a:noAutofit/>
          </a:bodyPr>
          <a:lstStyle>
            <a:lvl1pPr marL="0" indent="0">
              <a:buNone/>
              <a:defRPr sz="2400" b="1">
                <a:latin typeface="IBM Plex Mono" panose="020B0509050203000203" pitchFamily="49" charset="0"/>
              </a:defRPr>
            </a:lvl1pPr>
            <a:lvl2pPr>
              <a:defRPr sz="2000">
                <a:latin typeface="IBM Plex Mono" panose="020B0509050203000203" pitchFamily="49" charset="0"/>
              </a:defRPr>
            </a:lvl2pPr>
            <a:lvl3pPr>
              <a:defRPr sz="1800">
                <a:latin typeface="IBM Plex Mono" panose="020B0509050203000203" pitchFamily="49" charset="0"/>
              </a:defRPr>
            </a:lvl3pPr>
            <a:lvl4pPr>
              <a:defRPr sz="1600">
                <a:latin typeface="IBM Plex Mono" panose="020B0509050203000203" pitchFamily="49" charset="0"/>
              </a:defRPr>
            </a:lvl4pPr>
            <a:lvl5pPr>
              <a:defRPr sz="1600">
                <a:latin typeface="IBM Plex Mono" panose="020B0509050203000203" pitchFamily="49" charset="0"/>
              </a:defRPr>
            </a:lvl5pPr>
          </a:lstStyle>
          <a:p>
            <a:pPr lvl="0"/>
            <a:r>
              <a:rPr lang="pt-BR"/>
              <a:t>Clique para editar os estilos de texto Mestres</a:t>
            </a:r>
          </a:p>
        </p:txBody>
      </p:sp>
    </p:spTree>
    <p:extLst>
      <p:ext uri="{BB962C8B-B14F-4D97-AF65-F5344CB8AC3E}">
        <p14:creationId xmlns:p14="http://schemas.microsoft.com/office/powerpoint/2010/main" val="21247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up)">
                                      <p:cBhvr>
                                        <p:cTn id="10" dur="400"/>
                                        <p:tgtEl>
                                          <p:spTgt spid="1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650"/>
                                        <p:tgtEl>
                                          <p:spTgt spid="3"/>
                                        </p:tgtEl>
                                      </p:cBhvr>
                                    </p:animEffect>
                                  </p:childTnLst>
                                </p:cTn>
                              </p:par>
                              <p:par>
                                <p:cTn id="14" presetID="63" presetClass="path" presetSubtype="0" decel="100000" fill="hold" grpId="1" nodeType="withEffect">
                                  <p:stCondLst>
                                    <p:cond delay="0"/>
                                  </p:stCondLst>
                                  <p:childTnLst>
                                    <p:animMotion origin="layout" path="M 1.45833E-6 2.59259E-6 L 0.04492 2.59259E-6 " pathEditMode="relative" rAng="0" ptsTypes="AA">
                                      <p:cBhvr>
                                        <p:cTn id="15" dur="650" spd="-100000" fill="hold"/>
                                        <p:tgtEl>
                                          <p:spTgt spid="3"/>
                                        </p:tgtEl>
                                        <p:attrNameLst>
                                          <p:attrName>ppt_x</p:attrName>
                                          <p:attrName>ppt_y</p:attrName>
                                        </p:attrNameLst>
                                      </p:cBhvr>
                                      <p:rCtr x="2240" y="0"/>
                                    </p:animMotion>
                                  </p:childTnLst>
                                </p:cTn>
                              </p:par>
                              <p:par>
                                <p:cTn id="16" presetID="10" presetClass="entr" presetSubtype="0" repeatCount="3000" fill="hold" nodeType="withEffect">
                                  <p:stCondLst>
                                    <p:cond delay="150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
                                        <p:tgtEl>
                                          <p:spTgt spid="29"/>
                                        </p:tgtEl>
                                      </p:cBhvr>
                                    </p:animEffect>
                                  </p:childTnLst>
                                </p:cTn>
                              </p:par>
                              <p:par>
                                <p:cTn id="19" presetID="42" presetClass="path" presetSubtype="0" decel="100000" fill="hold" nodeType="withEffect">
                                  <p:stCondLst>
                                    <p:cond delay="1500"/>
                                  </p:stCondLst>
                                  <p:childTnLst>
                                    <p:animMotion origin="layout" path="M 2.08333E-6 -2.59259E-6 L 2.08333E-6 0.05718 " pathEditMode="relative" rAng="0" ptsTypes="AA">
                                      <p:cBhvr>
                                        <p:cTn id="20" dur="500" spd="-100000" fill="hold"/>
                                        <p:tgtEl>
                                          <p:spTgt spid="29"/>
                                        </p:tgtEl>
                                        <p:attrNameLst>
                                          <p:attrName>ppt_x</p:attrName>
                                          <p:attrName>ppt_y</p:attrName>
                                        </p:attrNameLst>
                                      </p:cBhvr>
                                      <p:rCtr x="0" y="2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p:tmplLst>
          <p:tmpl>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650"/>
                        <p:tgtEl>
                          <p:spTgt spid="3"/>
                        </p:tgtEl>
                      </p:cBhvr>
                    </p:animEffect>
                  </p:childTnLst>
                </p:cTn>
              </p:par>
            </p:tnLst>
          </p:tmpl>
        </p:tmplLst>
      </p:bldP>
      <p:bldP spid="3" grpId="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pic>
        <p:nvPicPr>
          <p:cNvPr id="10" name="Imagem 9">
            <a:extLst>
              <a:ext uri="{FF2B5EF4-FFF2-40B4-BE49-F238E27FC236}">
                <a16:creationId xmlns:a16="http://schemas.microsoft.com/office/drawing/2014/main" id="{11686306-1E6D-420B-9940-AC354434F2E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2" name="Imagem 11">
            <a:extLst>
              <a:ext uri="{FF2B5EF4-FFF2-40B4-BE49-F238E27FC236}">
                <a16:creationId xmlns:a16="http://schemas.microsoft.com/office/drawing/2014/main" id="{7982D732-75F3-47E9-97E3-791F66A39DC5}"/>
              </a:ext>
            </a:extLst>
          </p:cNvPr>
          <p:cNvPicPr>
            <a:picLocks noChangeAspect="1"/>
          </p:cNvPicPr>
          <p:nvPr userDrawn="1"/>
        </p:nvPicPr>
        <p:blipFill rotWithShape="1">
          <a:blip r:embed="rId3"/>
          <a:srcRect l="1" t="20590" r="1" b="12126"/>
          <a:stretch/>
        </p:blipFill>
        <p:spPr>
          <a:xfrm>
            <a:off x="0" y="0"/>
            <a:ext cx="12192000" cy="1681163"/>
          </a:xfrm>
          <a:prstGeom prst="rect">
            <a:avLst/>
          </a:prstGeom>
        </p:spPr>
      </p:pic>
      <p:sp>
        <p:nvSpPr>
          <p:cNvPr id="2" name="Título 1">
            <a:extLst>
              <a:ext uri="{FF2B5EF4-FFF2-40B4-BE49-F238E27FC236}">
                <a16:creationId xmlns:a16="http://schemas.microsoft.com/office/drawing/2014/main" id="{4F00E66D-2B7D-46ED-8BE2-88ABD6F9983F}"/>
              </a:ext>
            </a:extLst>
          </p:cNvPr>
          <p:cNvSpPr>
            <a:spLocks noGrp="1"/>
          </p:cNvSpPr>
          <p:nvPr>
            <p:ph type="title"/>
          </p:nvPr>
        </p:nvSpPr>
        <p:spPr>
          <a:xfrm>
            <a:off x="839788" y="365125"/>
            <a:ext cx="10515600" cy="1325563"/>
          </a:xfrm>
        </p:spPr>
        <p:txBody>
          <a:bodyPr/>
          <a:lstStyle>
            <a:lvl1pPr>
              <a:defRPr lang="pt-BR" sz="4800" kern="1200" dirty="0">
                <a:solidFill>
                  <a:schemeClr val="tx1"/>
                </a:solidFill>
                <a:latin typeface="IBM Plex Mono" panose="020B0509050203000203" pitchFamily="49" charset="0"/>
                <a:ea typeface="+mj-ea"/>
                <a:cs typeface="+mj-cs"/>
              </a:defRPr>
            </a:lvl1pPr>
          </a:lstStyle>
          <a:p>
            <a:r>
              <a:rPr lang="pt-BR"/>
              <a:t>Clique para editar o título Mestre</a:t>
            </a:r>
          </a:p>
        </p:txBody>
      </p:sp>
      <p:sp>
        <p:nvSpPr>
          <p:cNvPr id="3" name="Espaço Reservado para Texto 2">
            <a:extLst>
              <a:ext uri="{FF2B5EF4-FFF2-40B4-BE49-F238E27FC236}">
                <a16:creationId xmlns:a16="http://schemas.microsoft.com/office/drawing/2014/main" id="{E67DA22D-82BF-4F84-A0AE-AE1BBA837DBB}"/>
              </a:ext>
            </a:extLst>
          </p:cNvPr>
          <p:cNvSpPr>
            <a:spLocks noGrp="1"/>
          </p:cNvSpPr>
          <p:nvPr>
            <p:ph type="body" idx="1"/>
          </p:nvPr>
        </p:nvSpPr>
        <p:spPr>
          <a:xfrm>
            <a:off x="839788" y="1989138"/>
            <a:ext cx="5157787" cy="823912"/>
          </a:xfrm>
        </p:spPr>
        <p:txBody>
          <a:bodyPr anchor="b"/>
          <a:lstStyle>
            <a:lvl1pPr marL="0" indent="0">
              <a:buNone/>
              <a:defRPr sz="2400" b="1">
                <a:latin typeface="IBM Plex Mono" panose="020B0509050203000203" pitchFamily="49"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4E8D323C-2BA7-44F9-B8CB-8D87E3A11416}"/>
              </a:ext>
            </a:extLst>
          </p:cNvPr>
          <p:cNvSpPr>
            <a:spLocks noGrp="1"/>
          </p:cNvSpPr>
          <p:nvPr>
            <p:ph sz="half" idx="2"/>
          </p:nvPr>
        </p:nvSpPr>
        <p:spPr>
          <a:xfrm>
            <a:off x="839788" y="2813050"/>
            <a:ext cx="5157787" cy="3684588"/>
          </a:xfrm>
        </p:spPr>
        <p:txBody>
          <a:bodyPr/>
          <a:lstStyle>
            <a:lvl1pPr>
              <a:defRPr>
                <a:latin typeface="IBM Plex Mono" panose="020B0509050203000203" pitchFamily="49" charset="0"/>
              </a:defRPr>
            </a:lvl1pPr>
            <a:lvl2pPr>
              <a:defRPr>
                <a:latin typeface="IBM Plex Mono" panose="020B0509050203000203" pitchFamily="49" charset="0"/>
              </a:defRPr>
            </a:lvl2pPr>
            <a:lvl3pPr>
              <a:defRPr>
                <a:latin typeface="IBM Plex Mono" panose="020B0509050203000203" pitchFamily="49" charset="0"/>
              </a:defRPr>
            </a:lvl3pPr>
            <a:lvl4pPr>
              <a:defRPr>
                <a:latin typeface="IBM Plex Mono" panose="020B0509050203000203" pitchFamily="49" charset="0"/>
              </a:defRPr>
            </a:lvl4pPr>
            <a:lvl5pPr>
              <a:defRPr>
                <a:latin typeface="IBM Plex Mono" panose="020B0509050203000203" pitchFamily="49"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6C263B54-D0C0-486F-954F-177A474B333A}"/>
              </a:ext>
            </a:extLst>
          </p:cNvPr>
          <p:cNvSpPr>
            <a:spLocks noGrp="1"/>
          </p:cNvSpPr>
          <p:nvPr>
            <p:ph type="body" sz="quarter" idx="3"/>
          </p:nvPr>
        </p:nvSpPr>
        <p:spPr>
          <a:xfrm>
            <a:off x="6172200" y="1989138"/>
            <a:ext cx="5183188" cy="823912"/>
          </a:xfrm>
        </p:spPr>
        <p:txBody>
          <a:bodyPr anchor="b"/>
          <a:lstStyle>
            <a:lvl1pPr marL="0" indent="0">
              <a:buNone/>
              <a:defRPr sz="2400" b="1">
                <a:latin typeface="IBM Plex Mono" panose="020B0509050203000203" pitchFamily="49"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49A5567D-FDC5-4CE1-B52A-C5179EFA3337}"/>
              </a:ext>
            </a:extLst>
          </p:cNvPr>
          <p:cNvSpPr>
            <a:spLocks noGrp="1"/>
          </p:cNvSpPr>
          <p:nvPr>
            <p:ph sz="quarter" idx="4"/>
          </p:nvPr>
        </p:nvSpPr>
        <p:spPr>
          <a:xfrm>
            <a:off x="6172200" y="2813050"/>
            <a:ext cx="5183188" cy="3684588"/>
          </a:xfrm>
        </p:spPr>
        <p:txBody>
          <a:bodyPr/>
          <a:lstStyle>
            <a:lvl1pPr>
              <a:defRPr>
                <a:latin typeface="IBM Plex Mono" panose="020B0509050203000203" pitchFamily="49" charset="0"/>
              </a:defRPr>
            </a:lvl1pPr>
            <a:lvl2pPr>
              <a:defRPr>
                <a:latin typeface="IBM Plex Mono" panose="020B0509050203000203" pitchFamily="49" charset="0"/>
              </a:defRPr>
            </a:lvl2pPr>
            <a:lvl3pPr>
              <a:defRPr>
                <a:latin typeface="IBM Plex Mono" panose="020B0509050203000203" pitchFamily="49" charset="0"/>
              </a:defRPr>
            </a:lvl3pPr>
            <a:lvl4pPr>
              <a:defRPr>
                <a:latin typeface="IBM Plex Mono" panose="020B0509050203000203" pitchFamily="49" charset="0"/>
              </a:defRPr>
            </a:lvl4pPr>
            <a:lvl5pPr>
              <a:defRPr>
                <a:latin typeface="IBM Plex Mono" panose="020B0509050203000203" pitchFamily="49"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11" name="Gráfico 1">
            <a:extLst>
              <a:ext uri="{FF2B5EF4-FFF2-40B4-BE49-F238E27FC236}">
                <a16:creationId xmlns:a16="http://schemas.microsoft.com/office/drawing/2014/main" id="{ED93FE10-C339-4A48-BC33-366E73540046}"/>
              </a:ext>
            </a:extLst>
          </p:cNvPr>
          <p:cNvSpPr/>
          <p:nvPr userDrawn="1"/>
        </p:nvSpPr>
        <p:spPr>
          <a:xfrm>
            <a:off x="516428" y="670377"/>
            <a:ext cx="312966" cy="436535"/>
          </a:xfrm>
          <a:custGeom>
            <a:avLst/>
            <a:gdLst>
              <a:gd name="connsiteX0" fmla="*/ 678942 w 1199483"/>
              <a:gd name="connsiteY0" fmla="*/ 1755172 h 1755171"/>
              <a:gd name="connsiteX1" fmla="*/ 558260 w 1199483"/>
              <a:gd name="connsiteY1" fmla="*/ 1634490 h 1755171"/>
              <a:gd name="connsiteX2" fmla="*/ 774478 w 1199483"/>
              <a:gd name="connsiteY2" fmla="*/ 1418273 h 1755171"/>
              <a:gd name="connsiteX3" fmla="*/ 900208 w 1199483"/>
              <a:gd name="connsiteY3" fmla="*/ 1312640 h 1755171"/>
              <a:gd name="connsiteX4" fmla="*/ 897731 w 1199483"/>
              <a:gd name="connsiteY4" fmla="*/ 1305116 h 1755171"/>
              <a:gd name="connsiteX5" fmla="*/ 656273 w 1199483"/>
              <a:gd name="connsiteY5" fmla="*/ 1320165 h 1755171"/>
              <a:gd name="connsiteX6" fmla="*/ 0 w 1199483"/>
              <a:gd name="connsiteY6" fmla="*/ 1320165 h 1755171"/>
              <a:gd name="connsiteX7" fmla="*/ 0 w 1199483"/>
              <a:gd name="connsiteY7" fmla="*/ 0 h 1755171"/>
              <a:gd name="connsiteX8" fmla="*/ 170974 w 1199483"/>
              <a:gd name="connsiteY8" fmla="*/ 0 h 1755171"/>
              <a:gd name="connsiteX9" fmla="*/ 170974 w 1199483"/>
              <a:gd name="connsiteY9" fmla="*/ 1149191 h 1755171"/>
              <a:gd name="connsiteX10" fmla="*/ 656273 w 1199483"/>
              <a:gd name="connsiteY10" fmla="*/ 1149191 h 1755171"/>
              <a:gd name="connsiteX11" fmla="*/ 897731 w 1199483"/>
              <a:gd name="connsiteY11" fmla="*/ 1164241 h 1755171"/>
              <a:gd name="connsiteX12" fmla="*/ 900208 w 1199483"/>
              <a:gd name="connsiteY12" fmla="*/ 1156716 h 1755171"/>
              <a:gd name="connsiteX13" fmla="*/ 774478 w 1199483"/>
              <a:gd name="connsiteY13" fmla="*/ 1051084 h 1755171"/>
              <a:gd name="connsiteX14" fmla="*/ 558260 w 1199483"/>
              <a:gd name="connsiteY14" fmla="*/ 834866 h 1755171"/>
              <a:gd name="connsiteX15" fmla="*/ 678942 w 1199483"/>
              <a:gd name="connsiteY15" fmla="*/ 714185 h 1755171"/>
              <a:gd name="connsiteX16" fmla="*/ 1199483 w 1199483"/>
              <a:gd name="connsiteY16" fmla="*/ 1234631 h 175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99483" h="1755171">
                <a:moveTo>
                  <a:pt x="678942" y="1755172"/>
                </a:moveTo>
                <a:lnTo>
                  <a:pt x="558260" y="1634490"/>
                </a:lnTo>
                <a:lnTo>
                  <a:pt x="774478" y="1418273"/>
                </a:lnTo>
                <a:lnTo>
                  <a:pt x="900208" y="1312640"/>
                </a:lnTo>
                <a:lnTo>
                  <a:pt x="897731" y="1305116"/>
                </a:lnTo>
                <a:lnTo>
                  <a:pt x="656273" y="1320165"/>
                </a:lnTo>
                <a:lnTo>
                  <a:pt x="0" y="1320165"/>
                </a:lnTo>
                <a:lnTo>
                  <a:pt x="0" y="0"/>
                </a:lnTo>
                <a:lnTo>
                  <a:pt x="170974" y="0"/>
                </a:lnTo>
                <a:lnTo>
                  <a:pt x="170974" y="1149191"/>
                </a:lnTo>
                <a:lnTo>
                  <a:pt x="656273" y="1149191"/>
                </a:lnTo>
                <a:lnTo>
                  <a:pt x="897731" y="1164241"/>
                </a:lnTo>
                <a:lnTo>
                  <a:pt x="900208" y="1156716"/>
                </a:lnTo>
                <a:lnTo>
                  <a:pt x="774478" y="1051084"/>
                </a:lnTo>
                <a:lnTo>
                  <a:pt x="558260" y="834866"/>
                </a:lnTo>
                <a:lnTo>
                  <a:pt x="678942" y="714185"/>
                </a:lnTo>
                <a:lnTo>
                  <a:pt x="1199483" y="1234631"/>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0564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400"/>
                                        <p:tgtEl>
                                          <p:spTgt spid="11"/>
                                        </p:tgtEl>
                                      </p:cBhvr>
                                    </p:animEffect>
                                  </p:childTnLst>
                                </p:cTn>
                              </p:par>
                              <p:par>
                                <p:cTn id="8" presetID="2" presetClass="entr" presetSubtype="8" decel="100000" fill="hold" nodeType="withEffect">
                                  <p:stCondLst>
                                    <p:cond delay="25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500" fill="hold"/>
                                        <p:tgtEl>
                                          <p:spTgt spid="12"/>
                                        </p:tgtEl>
                                        <p:attrNameLst>
                                          <p:attrName>ppt_x</p:attrName>
                                        </p:attrNameLst>
                                      </p:cBhvr>
                                      <p:tavLst>
                                        <p:tav tm="0">
                                          <p:val>
                                            <p:strVal val="0-#ppt_w/2"/>
                                          </p:val>
                                        </p:tav>
                                        <p:tav tm="100000">
                                          <p:val>
                                            <p:strVal val="#ppt_x"/>
                                          </p:val>
                                        </p:tav>
                                      </p:tavLst>
                                    </p:anim>
                                    <p:anim calcmode="lin" valueType="num">
                                      <p:cBhvr additive="base">
                                        <p:cTn id="11"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B440DF74-C328-425D-AD8B-8D75409D41B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Gráfico 1">
            <a:extLst>
              <a:ext uri="{FF2B5EF4-FFF2-40B4-BE49-F238E27FC236}">
                <a16:creationId xmlns:a16="http://schemas.microsoft.com/office/drawing/2014/main" id="{470F9E39-4BBB-4279-A703-3DB828F0C872}"/>
              </a:ext>
            </a:extLst>
          </p:cNvPr>
          <p:cNvSpPr/>
          <p:nvPr userDrawn="1"/>
        </p:nvSpPr>
        <p:spPr>
          <a:xfrm>
            <a:off x="516428" y="670377"/>
            <a:ext cx="312966" cy="436535"/>
          </a:xfrm>
          <a:custGeom>
            <a:avLst/>
            <a:gdLst>
              <a:gd name="connsiteX0" fmla="*/ 678942 w 1199483"/>
              <a:gd name="connsiteY0" fmla="*/ 1755172 h 1755171"/>
              <a:gd name="connsiteX1" fmla="*/ 558260 w 1199483"/>
              <a:gd name="connsiteY1" fmla="*/ 1634490 h 1755171"/>
              <a:gd name="connsiteX2" fmla="*/ 774478 w 1199483"/>
              <a:gd name="connsiteY2" fmla="*/ 1418273 h 1755171"/>
              <a:gd name="connsiteX3" fmla="*/ 900208 w 1199483"/>
              <a:gd name="connsiteY3" fmla="*/ 1312640 h 1755171"/>
              <a:gd name="connsiteX4" fmla="*/ 897731 w 1199483"/>
              <a:gd name="connsiteY4" fmla="*/ 1305116 h 1755171"/>
              <a:gd name="connsiteX5" fmla="*/ 656273 w 1199483"/>
              <a:gd name="connsiteY5" fmla="*/ 1320165 h 1755171"/>
              <a:gd name="connsiteX6" fmla="*/ 0 w 1199483"/>
              <a:gd name="connsiteY6" fmla="*/ 1320165 h 1755171"/>
              <a:gd name="connsiteX7" fmla="*/ 0 w 1199483"/>
              <a:gd name="connsiteY7" fmla="*/ 0 h 1755171"/>
              <a:gd name="connsiteX8" fmla="*/ 170974 w 1199483"/>
              <a:gd name="connsiteY8" fmla="*/ 0 h 1755171"/>
              <a:gd name="connsiteX9" fmla="*/ 170974 w 1199483"/>
              <a:gd name="connsiteY9" fmla="*/ 1149191 h 1755171"/>
              <a:gd name="connsiteX10" fmla="*/ 656273 w 1199483"/>
              <a:gd name="connsiteY10" fmla="*/ 1149191 h 1755171"/>
              <a:gd name="connsiteX11" fmla="*/ 897731 w 1199483"/>
              <a:gd name="connsiteY11" fmla="*/ 1164241 h 1755171"/>
              <a:gd name="connsiteX12" fmla="*/ 900208 w 1199483"/>
              <a:gd name="connsiteY12" fmla="*/ 1156716 h 1755171"/>
              <a:gd name="connsiteX13" fmla="*/ 774478 w 1199483"/>
              <a:gd name="connsiteY13" fmla="*/ 1051084 h 1755171"/>
              <a:gd name="connsiteX14" fmla="*/ 558260 w 1199483"/>
              <a:gd name="connsiteY14" fmla="*/ 834866 h 1755171"/>
              <a:gd name="connsiteX15" fmla="*/ 678942 w 1199483"/>
              <a:gd name="connsiteY15" fmla="*/ 714185 h 1755171"/>
              <a:gd name="connsiteX16" fmla="*/ 1199483 w 1199483"/>
              <a:gd name="connsiteY16" fmla="*/ 1234631 h 175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99483" h="1755171">
                <a:moveTo>
                  <a:pt x="678942" y="1755172"/>
                </a:moveTo>
                <a:lnTo>
                  <a:pt x="558260" y="1634490"/>
                </a:lnTo>
                <a:lnTo>
                  <a:pt x="774478" y="1418273"/>
                </a:lnTo>
                <a:lnTo>
                  <a:pt x="900208" y="1312640"/>
                </a:lnTo>
                <a:lnTo>
                  <a:pt x="897731" y="1305116"/>
                </a:lnTo>
                <a:lnTo>
                  <a:pt x="656273" y="1320165"/>
                </a:lnTo>
                <a:lnTo>
                  <a:pt x="0" y="1320165"/>
                </a:lnTo>
                <a:lnTo>
                  <a:pt x="0" y="0"/>
                </a:lnTo>
                <a:lnTo>
                  <a:pt x="170974" y="0"/>
                </a:lnTo>
                <a:lnTo>
                  <a:pt x="170974" y="1149191"/>
                </a:lnTo>
                <a:lnTo>
                  <a:pt x="656273" y="1149191"/>
                </a:lnTo>
                <a:lnTo>
                  <a:pt x="897731" y="1164241"/>
                </a:lnTo>
                <a:lnTo>
                  <a:pt x="900208" y="1156716"/>
                </a:lnTo>
                <a:lnTo>
                  <a:pt x="774478" y="1051084"/>
                </a:lnTo>
                <a:lnTo>
                  <a:pt x="558260" y="834866"/>
                </a:lnTo>
                <a:lnTo>
                  <a:pt x="678942" y="714185"/>
                </a:lnTo>
                <a:lnTo>
                  <a:pt x="1199483" y="1234631"/>
                </a:lnTo>
                <a:close/>
              </a:path>
            </a:pathLst>
          </a:custGeom>
          <a:solidFill>
            <a:srgbClr val="FFC8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2BBA9B60-98CD-402C-A02D-BBD8A0FC1537}"/>
              </a:ext>
            </a:extLst>
          </p:cNvPr>
          <p:cNvSpPr>
            <a:spLocks noGrp="1"/>
          </p:cNvSpPr>
          <p:nvPr>
            <p:ph type="title"/>
          </p:nvPr>
        </p:nvSpPr>
        <p:spPr/>
        <p:txBody>
          <a:bodyPr/>
          <a:lstStyle>
            <a:lvl1pPr>
              <a:defRPr lang="pt-BR" sz="4800" kern="1200" dirty="0">
                <a:solidFill>
                  <a:srgbClr val="FFC800"/>
                </a:solidFill>
                <a:latin typeface="IBM Plex Mono" panose="020B0509050203000203" pitchFamily="49" charset="0"/>
                <a:ea typeface="+mj-ea"/>
                <a:cs typeface="+mj-cs"/>
              </a:defRPr>
            </a:lvl1pPr>
          </a:lstStyle>
          <a:p>
            <a:r>
              <a:rPr lang="pt-BR"/>
              <a:t>Clique para editar o título Mestre</a:t>
            </a:r>
          </a:p>
        </p:txBody>
      </p:sp>
    </p:spTree>
    <p:extLst>
      <p:ext uri="{BB962C8B-B14F-4D97-AF65-F5344CB8AC3E}">
        <p14:creationId xmlns:p14="http://schemas.microsoft.com/office/powerpoint/2010/main" val="2046602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yout Personalizado">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F19BCBBA-B892-405B-B8AA-2854DBDDE20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6" name="Imagem 15">
            <a:extLst>
              <a:ext uri="{FF2B5EF4-FFF2-40B4-BE49-F238E27FC236}">
                <a16:creationId xmlns:a16="http://schemas.microsoft.com/office/drawing/2014/main" id="{8C757FC8-57C1-444B-BFAC-0117CD94790D}"/>
              </a:ext>
            </a:extLst>
          </p:cNvPr>
          <p:cNvPicPr>
            <a:picLocks noChangeAspect="1"/>
          </p:cNvPicPr>
          <p:nvPr userDrawn="1"/>
        </p:nvPicPr>
        <p:blipFill rotWithShape="1">
          <a:blip r:embed="rId3"/>
          <a:srcRect l="1" t="20590" r="1" b="12126"/>
          <a:stretch/>
        </p:blipFill>
        <p:spPr>
          <a:xfrm>
            <a:off x="0" y="1832375"/>
            <a:ext cx="12192000" cy="4194027"/>
          </a:xfrm>
          <a:prstGeom prst="rect">
            <a:avLst/>
          </a:prstGeom>
        </p:spPr>
      </p:pic>
      <p:sp>
        <p:nvSpPr>
          <p:cNvPr id="2" name="Título 1">
            <a:extLst>
              <a:ext uri="{FF2B5EF4-FFF2-40B4-BE49-F238E27FC236}">
                <a16:creationId xmlns:a16="http://schemas.microsoft.com/office/drawing/2014/main" id="{564A2F1B-31A7-415A-8219-A751E78D8589}"/>
              </a:ext>
            </a:extLst>
          </p:cNvPr>
          <p:cNvSpPr>
            <a:spLocks noGrp="1"/>
          </p:cNvSpPr>
          <p:nvPr>
            <p:ph type="title" hasCustomPrompt="1"/>
          </p:nvPr>
        </p:nvSpPr>
        <p:spPr>
          <a:xfrm>
            <a:off x="948494" y="631318"/>
            <a:ext cx="5457937" cy="1195914"/>
          </a:xfrm>
          <a:noFill/>
        </p:spPr>
        <p:txBody>
          <a:bodyPr wrap="square" rtlCol="0" anchor="t">
            <a:spAutoFit/>
          </a:bodyPr>
          <a:lstStyle>
            <a:lvl1pPr marL="0" indent="0" algn="l">
              <a:defRPr kumimoji="0" lang="pt-BR" b="0" i="0" u="none" strike="noStrike" cap="none" spc="0" normalizeH="0" baseline="0">
                <a:ln>
                  <a:noFill/>
                </a:ln>
                <a:solidFill>
                  <a:srgbClr val="2C2B25"/>
                </a:solidFill>
                <a:effectLst/>
                <a:uLnTx/>
                <a:uFillTx/>
                <a:latin typeface="IBM Plex Mono" panose="020B0509050203000203" pitchFamily="49" charset="0"/>
                <a:ea typeface="Segoe UI Black" panose="020B0A02040204020203" pitchFamily="34" charset="0"/>
                <a:cs typeface="Nobel-Bold" panose="02000503050000020004" pitchFamily="2" charset="0"/>
              </a:defRPr>
            </a:lvl1pPr>
          </a:lstStyle>
          <a:p>
            <a:pPr marL="0" marR="0" lvl="0" indent="457200" defTabSz="609491" fontAlgn="auto">
              <a:lnSpc>
                <a:spcPct val="80000"/>
              </a:lnSpc>
              <a:spcBef>
                <a:spcPts val="0"/>
              </a:spcBef>
              <a:spcAft>
                <a:spcPts val="0"/>
              </a:spcAft>
              <a:buClrTx/>
              <a:buSzTx/>
              <a:buFontTx/>
              <a:tabLst/>
            </a:pPr>
            <a:r>
              <a:rPr lang="pt-BR"/>
              <a:t>Título do Slide Mestre</a:t>
            </a:r>
          </a:p>
        </p:txBody>
      </p:sp>
      <p:sp>
        <p:nvSpPr>
          <p:cNvPr id="7" name="Gráfico 1">
            <a:extLst>
              <a:ext uri="{FF2B5EF4-FFF2-40B4-BE49-F238E27FC236}">
                <a16:creationId xmlns:a16="http://schemas.microsoft.com/office/drawing/2014/main" id="{2C0EC5BB-5AB4-4675-BD3B-BB075F796922}"/>
              </a:ext>
            </a:extLst>
          </p:cNvPr>
          <p:cNvSpPr/>
          <p:nvPr userDrawn="1"/>
        </p:nvSpPr>
        <p:spPr>
          <a:xfrm>
            <a:off x="516428" y="670377"/>
            <a:ext cx="312966" cy="436535"/>
          </a:xfrm>
          <a:custGeom>
            <a:avLst/>
            <a:gdLst>
              <a:gd name="connsiteX0" fmla="*/ 678942 w 1199483"/>
              <a:gd name="connsiteY0" fmla="*/ 1755172 h 1755171"/>
              <a:gd name="connsiteX1" fmla="*/ 558260 w 1199483"/>
              <a:gd name="connsiteY1" fmla="*/ 1634490 h 1755171"/>
              <a:gd name="connsiteX2" fmla="*/ 774478 w 1199483"/>
              <a:gd name="connsiteY2" fmla="*/ 1418273 h 1755171"/>
              <a:gd name="connsiteX3" fmla="*/ 900208 w 1199483"/>
              <a:gd name="connsiteY3" fmla="*/ 1312640 h 1755171"/>
              <a:gd name="connsiteX4" fmla="*/ 897731 w 1199483"/>
              <a:gd name="connsiteY4" fmla="*/ 1305116 h 1755171"/>
              <a:gd name="connsiteX5" fmla="*/ 656273 w 1199483"/>
              <a:gd name="connsiteY5" fmla="*/ 1320165 h 1755171"/>
              <a:gd name="connsiteX6" fmla="*/ 0 w 1199483"/>
              <a:gd name="connsiteY6" fmla="*/ 1320165 h 1755171"/>
              <a:gd name="connsiteX7" fmla="*/ 0 w 1199483"/>
              <a:gd name="connsiteY7" fmla="*/ 0 h 1755171"/>
              <a:gd name="connsiteX8" fmla="*/ 170974 w 1199483"/>
              <a:gd name="connsiteY8" fmla="*/ 0 h 1755171"/>
              <a:gd name="connsiteX9" fmla="*/ 170974 w 1199483"/>
              <a:gd name="connsiteY9" fmla="*/ 1149191 h 1755171"/>
              <a:gd name="connsiteX10" fmla="*/ 656273 w 1199483"/>
              <a:gd name="connsiteY10" fmla="*/ 1149191 h 1755171"/>
              <a:gd name="connsiteX11" fmla="*/ 897731 w 1199483"/>
              <a:gd name="connsiteY11" fmla="*/ 1164241 h 1755171"/>
              <a:gd name="connsiteX12" fmla="*/ 900208 w 1199483"/>
              <a:gd name="connsiteY12" fmla="*/ 1156716 h 1755171"/>
              <a:gd name="connsiteX13" fmla="*/ 774478 w 1199483"/>
              <a:gd name="connsiteY13" fmla="*/ 1051084 h 1755171"/>
              <a:gd name="connsiteX14" fmla="*/ 558260 w 1199483"/>
              <a:gd name="connsiteY14" fmla="*/ 834866 h 1755171"/>
              <a:gd name="connsiteX15" fmla="*/ 678942 w 1199483"/>
              <a:gd name="connsiteY15" fmla="*/ 714185 h 1755171"/>
              <a:gd name="connsiteX16" fmla="*/ 1199483 w 1199483"/>
              <a:gd name="connsiteY16" fmla="*/ 1234631 h 175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99483" h="1755171">
                <a:moveTo>
                  <a:pt x="678942" y="1755172"/>
                </a:moveTo>
                <a:lnTo>
                  <a:pt x="558260" y="1634490"/>
                </a:lnTo>
                <a:lnTo>
                  <a:pt x="774478" y="1418273"/>
                </a:lnTo>
                <a:lnTo>
                  <a:pt x="900208" y="1312640"/>
                </a:lnTo>
                <a:lnTo>
                  <a:pt x="897731" y="1305116"/>
                </a:lnTo>
                <a:lnTo>
                  <a:pt x="656273" y="1320165"/>
                </a:lnTo>
                <a:lnTo>
                  <a:pt x="0" y="1320165"/>
                </a:lnTo>
                <a:lnTo>
                  <a:pt x="0" y="0"/>
                </a:lnTo>
                <a:lnTo>
                  <a:pt x="170974" y="0"/>
                </a:lnTo>
                <a:lnTo>
                  <a:pt x="170974" y="1149191"/>
                </a:lnTo>
                <a:lnTo>
                  <a:pt x="656273" y="1149191"/>
                </a:lnTo>
                <a:lnTo>
                  <a:pt x="897731" y="1164241"/>
                </a:lnTo>
                <a:lnTo>
                  <a:pt x="900208" y="1156716"/>
                </a:lnTo>
                <a:lnTo>
                  <a:pt x="774478" y="1051084"/>
                </a:lnTo>
                <a:lnTo>
                  <a:pt x="558260" y="834866"/>
                </a:lnTo>
                <a:lnTo>
                  <a:pt x="678942" y="714185"/>
                </a:lnTo>
                <a:lnTo>
                  <a:pt x="1199483" y="1234631"/>
                </a:lnTo>
                <a:close/>
              </a:path>
            </a:pathLst>
          </a:custGeom>
          <a:solidFill>
            <a:srgbClr val="FFC8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 name="Gráfico 46">
            <a:extLst>
              <a:ext uri="{FF2B5EF4-FFF2-40B4-BE49-F238E27FC236}">
                <a16:creationId xmlns:a16="http://schemas.microsoft.com/office/drawing/2014/main" id="{5C902557-4CE9-473E-BD3D-63A1D87EFB95}"/>
              </a:ext>
            </a:extLst>
          </p:cNvPr>
          <p:cNvGrpSpPr/>
          <p:nvPr userDrawn="1"/>
        </p:nvGrpSpPr>
        <p:grpSpPr>
          <a:xfrm>
            <a:off x="6257802" y="831598"/>
            <a:ext cx="1139027" cy="1051406"/>
            <a:chOff x="3702999" y="4052025"/>
            <a:chExt cx="1139027" cy="1051406"/>
          </a:xfrm>
        </p:grpSpPr>
        <p:sp>
          <p:nvSpPr>
            <p:cNvPr id="9" name="Forma Livre: Forma 8">
              <a:extLst>
                <a:ext uri="{FF2B5EF4-FFF2-40B4-BE49-F238E27FC236}">
                  <a16:creationId xmlns:a16="http://schemas.microsoft.com/office/drawing/2014/main" id="{8FB2CA93-B3CC-4756-8BDB-42FB2C0AEDD9}"/>
                </a:ext>
              </a:extLst>
            </p:cNvPr>
            <p:cNvSpPr/>
            <p:nvPr/>
          </p:nvSpPr>
          <p:spPr>
            <a:xfrm>
              <a:off x="3923537" y="4161114"/>
              <a:ext cx="787209" cy="597469"/>
            </a:xfrm>
            <a:custGeom>
              <a:avLst/>
              <a:gdLst>
                <a:gd name="connsiteX0" fmla="*/ 27495 w 787209"/>
                <a:gd name="connsiteY0" fmla="*/ 122846 h 597469"/>
                <a:gd name="connsiteX1" fmla="*/ 1278 w 787209"/>
                <a:gd name="connsiteY1" fmla="*/ 143070 h 597469"/>
                <a:gd name="connsiteX2" fmla="*/ 7270 w 787209"/>
                <a:gd name="connsiteY2" fmla="*/ 169288 h 597469"/>
                <a:gd name="connsiteX3" fmla="*/ 256707 w 787209"/>
                <a:gd name="connsiteY3" fmla="*/ 552806 h 597469"/>
                <a:gd name="connsiteX4" fmla="*/ 372811 w 787209"/>
                <a:gd name="connsiteY4" fmla="*/ 591757 h 597469"/>
                <a:gd name="connsiteX5" fmla="*/ 372811 w 787209"/>
                <a:gd name="connsiteY5" fmla="*/ 591757 h 597469"/>
                <a:gd name="connsiteX6" fmla="*/ 772060 w 787209"/>
                <a:gd name="connsiteY6" fmla="*/ 426215 h 597469"/>
                <a:gd name="connsiteX7" fmla="*/ 786292 w 787209"/>
                <a:gd name="connsiteY7" fmla="*/ 411983 h 597469"/>
                <a:gd name="connsiteX8" fmla="*/ 775056 w 787209"/>
                <a:gd name="connsiteY8" fmla="*/ 376028 h 597469"/>
                <a:gd name="connsiteX9" fmla="*/ 522623 w 787209"/>
                <a:gd name="connsiteY9" fmla="*/ 37453 h 597469"/>
                <a:gd name="connsiteX10" fmla="*/ 443223 w 787209"/>
                <a:gd name="connsiteY10" fmla="*/ 0 h 597469"/>
                <a:gd name="connsiteX11" fmla="*/ 423747 w 787209"/>
                <a:gd name="connsiteY11" fmla="*/ 2996 h 597469"/>
                <a:gd name="connsiteX12" fmla="*/ 27495 w 787209"/>
                <a:gd name="connsiteY12" fmla="*/ 122846 h 597469"/>
                <a:gd name="connsiteX13" fmla="*/ 384796 w 787209"/>
                <a:gd name="connsiteY13" fmla="*/ 464417 h 597469"/>
                <a:gd name="connsiteX14" fmla="*/ 359328 w 787209"/>
                <a:gd name="connsiteY14" fmla="*/ 483893 h 597469"/>
                <a:gd name="connsiteX15" fmla="*/ 333111 w 787209"/>
                <a:gd name="connsiteY15" fmla="*/ 489885 h 597469"/>
                <a:gd name="connsiteX16" fmla="*/ 330115 w 787209"/>
                <a:gd name="connsiteY16" fmla="*/ 489885 h 597469"/>
                <a:gd name="connsiteX17" fmla="*/ 307643 w 787209"/>
                <a:gd name="connsiteY17" fmla="*/ 486140 h 597469"/>
                <a:gd name="connsiteX18" fmla="*/ 284422 w 787209"/>
                <a:gd name="connsiteY18" fmla="*/ 473406 h 597469"/>
                <a:gd name="connsiteX19" fmla="*/ 264947 w 787209"/>
                <a:gd name="connsiteY19" fmla="*/ 452432 h 597469"/>
                <a:gd name="connsiteX20" fmla="*/ 252962 w 787209"/>
                <a:gd name="connsiteY20" fmla="*/ 428462 h 597469"/>
                <a:gd name="connsiteX21" fmla="*/ 252213 w 787209"/>
                <a:gd name="connsiteY21" fmla="*/ 405241 h 597469"/>
                <a:gd name="connsiteX22" fmla="*/ 263449 w 787209"/>
                <a:gd name="connsiteY22" fmla="*/ 386515 h 597469"/>
                <a:gd name="connsiteX23" fmla="*/ 285171 w 787209"/>
                <a:gd name="connsiteY23" fmla="*/ 373781 h 597469"/>
                <a:gd name="connsiteX24" fmla="*/ 318879 w 787209"/>
                <a:gd name="connsiteY24" fmla="*/ 370785 h 597469"/>
                <a:gd name="connsiteX25" fmla="*/ 347343 w 787209"/>
                <a:gd name="connsiteY25" fmla="*/ 382021 h 597469"/>
                <a:gd name="connsiteX26" fmla="*/ 352587 w 787209"/>
                <a:gd name="connsiteY26" fmla="*/ 385766 h 597469"/>
                <a:gd name="connsiteX27" fmla="*/ 336107 w 787209"/>
                <a:gd name="connsiteY27" fmla="*/ 405241 h 597469"/>
                <a:gd name="connsiteX28" fmla="*/ 332362 w 787209"/>
                <a:gd name="connsiteY28" fmla="*/ 402245 h 597469"/>
                <a:gd name="connsiteX29" fmla="*/ 316632 w 787209"/>
                <a:gd name="connsiteY29" fmla="*/ 395504 h 597469"/>
                <a:gd name="connsiteX30" fmla="*/ 298655 w 787209"/>
                <a:gd name="connsiteY30" fmla="*/ 397751 h 597469"/>
                <a:gd name="connsiteX31" fmla="*/ 288168 w 787209"/>
                <a:gd name="connsiteY31" fmla="*/ 403743 h 597469"/>
                <a:gd name="connsiteX32" fmla="*/ 282924 w 787209"/>
                <a:gd name="connsiteY32" fmla="*/ 411234 h 597469"/>
                <a:gd name="connsiteX33" fmla="*/ 282924 w 787209"/>
                <a:gd name="connsiteY33" fmla="*/ 420223 h 597469"/>
                <a:gd name="connsiteX34" fmla="*/ 288168 w 787209"/>
                <a:gd name="connsiteY34" fmla="*/ 431459 h 597469"/>
                <a:gd name="connsiteX35" fmla="*/ 300153 w 787209"/>
                <a:gd name="connsiteY35" fmla="*/ 447938 h 597469"/>
                <a:gd name="connsiteX36" fmla="*/ 309890 w 787209"/>
                <a:gd name="connsiteY36" fmla="*/ 457676 h 597469"/>
                <a:gd name="connsiteX37" fmla="*/ 321126 w 787209"/>
                <a:gd name="connsiteY37" fmla="*/ 463668 h 597469"/>
                <a:gd name="connsiteX38" fmla="*/ 333860 w 787209"/>
                <a:gd name="connsiteY38" fmla="*/ 465166 h 597469"/>
                <a:gd name="connsiteX39" fmla="*/ 347343 w 787209"/>
                <a:gd name="connsiteY39" fmla="*/ 462170 h 597469"/>
                <a:gd name="connsiteX40" fmla="*/ 360077 w 787209"/>
                <a:gd name="connsiteY40" fmla="*/ 452432 h 597469"/>
                <a:gd name="connsiteX41" fmla="*/ 362325 w 787209"/>
                <a:gd name="connsiteY41" fmla="*/ 438949 h 597469"/>
                <a:gd name="connsiteX42" fmla="*/ 361575 w 787209"/>
                <a:gd name="connsiteY42" fmla="*/ 432208 h 597469"/>
                <a:gd name="connsiteX43" fmla="*/ 389291 w 787209"/>
                <a:gd name="connsiteY43" fmla="*/ 435953 h 597469"/>
                <a:gd name="connsiteX44" fmla="*/ 390040 w 787209"/>
                <a:gd name="connsiteY44" fmla="*/ 439698 h 597469"/>
                <a:gd name="connsiteX45" fmla="*/ 384796 w 787209"/>
                <a:gd name="connsiteY45" fmla="*/ 464417 h 597469"/>
                <a:gd name="connsiteX46" fmla="*/ 588540 w 787209"/>
                <a:gd name="connsiteY46" fmla="*/ 226965 h 597469"/>
                <a:gd name="connsiteX47" fmla="*/ 658952 w 787209"/>
                <a:gd name="connsiteY47" fmla="*/ 331085 h 597469"/>
                <a:gd name="connsiteX48" fmla="*/ 685918 w 787209"/>
                <a:gd name="connsiteY48" fmla="*/ 319849 h 597469"/>
                <a:gd name="connsiteX49" fmla="*/ 699401 w 787209"/>
                <a:gd name="connsiteY49" fmla="*/ 339324 h 597469"/>
                <a:gd name="connsiteX50" fmla="*/ 622248 w 787209"/>
                <a:gd name="connsiteY50" fmla="*/ 371534 h 597469"/>
                <a:gd name="connsiteX51" fmla="*/ 608765 w 787209"/>
                <a:gd name="connsiteY51" fmla="*/ 351309 h 597469"/>
                <a:gd name="connsiteX52" fmla="*/ 637229 w 787209"/>
                <a:gd name="connsiteY52" fmla="*/ 340073 h 597469"/>
                <a:gd name="connsiteX53" fmla="*/ 579552 w 787209"/>
                <a:gd name="connsiteY53" fmla="*/ 254680 h 597469"/>
                <a:gd name="connsiteX54" fmla="*/ 550338 w 787209"/>
                <a:gd name="connsiteY54" fmla="*/ 264418 h 597469"/>
                <a:gd name="connsiteX55" fmla="*/ 536106 w 787209"/>
                <a:gd name="connsiteY55" fmla="*/ 244194 h 597469"/>
                <a:gd name="connsiteX56" fmla="*/ 588540 w 787209"/>
                <a:gd name="connsiteY56" fmla="*/ 226965 h 597469"/>
                <a:gd name="connsiteX57" fmla="*/ 512885 w 787209"/>
                <a:gd name="connsiteY57" fmla="*/ 296628 h 597469"/>
                <a:gd name="connsiteX58" fmla="*/ 519627 w 787209"/>
                <a:gd name="connsiteY58" fmla="*/ 306366 h 597469"/>
                <a:gd name="connsiteX59" fmla="*/ 521125 w 787209"/>
                <a:gd name="connsiteY59" fmla="*/ 301871 h 597469"/>
                <a:gd name="connsiteX60" fmla="*/ 539852 w 787209"/>
                <a:gd name="connsiteY60" fmla="*/ 286141 h 597469"/>
                <a:gd name="connsiteX61" fmla="*/ 556331 w 787209"/>
                <a:gd name="connsiteY61" fmla="*/ 280148 h 597469"/>
                <a:gd name="connsiteX62" fmla="*/ 571312 w 787209"/>
                <a:gd name="connsiteY62" fmla="*/ 301871 h 597469"/>
                <a:gd name="connsiteX63" fmla="*/ 548091 w 787209"/>
                <a:gd name="connsiteY63" fmla="*/ 310111 h 597469"/>
                <a:gd name="connsiteX64" fmla="*/ 536855 w 787209"/>
                <a:gd name="connsiteY64" fmla="*/ 319849 h 597469"/>
                <a:gd name="connsiteX65" fmla="*/ 540601 w 787209"/>
                <a:gd name="connsiteY65" fmla="*/ 334830 h 597469"/>
                <a:gd name="connsiteX66" fmla="*/ 563072 w 787209"/>
                <a:gd name="connsiteY66" fmla="*/ 367788 h 597469"/>
                <a:gd name="connsiteX67" fmla="*/ 596780 w 787209"/>
                <a:gd name="connsiteY67" fmla="*/ 354305 h 597469"/>
                <a:gd name="connsiteX68" fmla="*/ 610263 w 787209"/>
                <a:gd name="connsiteY68" fmla="*/ 374530 h 597469"/>
                <a:gd name="connsiteX69" fmla="*/ 526369 w 787209"/>
                <a:gd name="connsiteY69" fmla="*/ 409736 h 597469"/>
                <a:gd name="connsiteX70" fmla="*/ 512136 w 787209"/>
                <a:gd name="connsiteY70" fmla="*/ 388762 h 597469"/>
                <a:gd name="connsiteX71" fmla="*/ 539103 w 787209"/>
                <a:gd name="connsiteY71" fmla="*/ 377526 h 597469"/>
                <a:gd name="connsiteX72" fmla="*/ 502399 w 787209"/>
                <a:gd name="connsiteY72" fmla="*/ 324343 h 597469"/>
                <a:gd name="connsiteX73" fmla="*/ 474683 w 787209"/>
                <a:gd name="connsiteY73" fmla="*/ 334081 h 597469"/>
                <a:gd name="connsiteX74" fmla="*/ 460451 w 787209"/>
                <a:gd name="connsiteY74" fmla="*/ 313107 h 597469"/>
                <a:gd name="connsiteX75" fmla="*/ 512885 w 787209"/>
                <a:gd name="connsiteY75" fmla="*/ 296628 h 597469"/>
                <a:gd name="connsiteX76" fmla="*/ 449964 w 787209"/>
                <a:gd name="connsiteY76" fmla="*/ 319100 h 597469"/>
                <a:gd name="connsiteX77" fmla="*/ 464197 w 787209"/>
                <a:gd name="connsiteY77" fmla="*/ 340073 h 597469"/>
                <a:gd name="connsiteX78" fmla="*/ 418504 w 787209"/>
                <a:gd name="connsiteY78" fmla="*/ 356553 h 597469"/>
                <a:gd name="connsiteX79" fmla="*/ 458204 w 787209"/>
                <a:gd name="connsiteY79" fmla="*/ 412732 h 597469"/>
                <a:gd name="connsiteX80" fmla="*/ 502399 w 787209"/>
                <a:gd name="connsiteY80" fmla="*/ 394755 h 597469"/>
                <a:gd name="connsiteX81" fmla="*/ 516631 w 787209"/>
                <a:gd name="connsiteY81" fmla="*/ 415728 h 597469"/>
                <a:gd name="connsiteX82" fmla="*/ 473185 w 787209"/>
                <a:gd name="connsiteY82" fmla="*/ 433706 h 597469"/>
                <a:gd name="connsiteX83" fmla="*/ 458953 w 787209"/>
                <a:gd name="connsiteY83" fmla="*/ 436702 h 597469"/>
                <a:gd name="connsiteX84" fmla="*/ 448466 w 787209"/>
                <a:gd name="connsiteY84" fmla="*/ 435204 h 597469"/>
                <a:gd name="connsiteX85" fmla="*/ 430489 w 787209"/>
                <a:gd name="connsiteY85" fmla="*/ 420972 h 597469"/>
                <a:gd name="connsiteX86" fmla="*/ 392287 w 787209"/>
                <a:gd name="connsiteY86" fmla="*/ 366290 h 597469"/>
                <a:gd name="connsiteX87" fmla="*/ 356332 w 787209"/>
                <a:gd name="connsiteY87" fmla="*/ 379024 h 597469"/>
                <a:gd name="connsiteX88" fmla="*/ 341351 w 787209"/>
                <a:gd name="connsiteY88" fmla="*/ 357302 h 597469"/>
                <a:gd name="connsiteX89" fmla="*/ 375059 w 787209"/>
                <a:gd name="connsiteY89" fmla="*/ 345317 h 597469"/>
                <a:gd name="connsiteX90" fmla="*/ 377306 w 787209"/>
                <a:gd name="connsiteY90" fmla="*/ 343819 h 597469"/>
                <a:gd name="connsiteX91" fmla="*/ 375808 w 787209"/>
                <a:gd name="connsiteY91" fmla="*/ 341571 h 597469"/>
                <a:gd name="connsiteX92" fmla="*/ 354834 w 787209"/>
                <a:gd name="connsiteY92" fmla="*/ 311609 h 597469"/>
                <a:gd name="connsiteX93" fmla="*/ 381051 w 787209"/>
                <a:gd name="connsiteY93" fmla="*/ 302620 h 597469"/>
                <a:gd name="connsiteX94" fmla="*/ 403523 w 787209"/>
                <a:gd name="connsiteY94" fmla="*/ 334830 h 597469"/>
                <a:gd name="connsiteX95" fmla="*/ 449964 w 787209"/>
                <a:gd name="connsiteY95" fmla="*/ 319100 h 597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787209" h="597469">
                  <a:moveTo>
                    <a:pt x="27495" y="122846"/>
                  </a:moveTo>
                  <a:cubicBezTo>
                    <a:pt x="14012" y="127340"/>
                    <a:pt x="4274" y="134082"/>
                    <a:pt x="1278" y="143070"/>
                  </a:cubicBezTo>
                  <a:cubicBezTo>
                    <a:pt x="-2467" y="152808"/>
                    <a:pt x="2776" y="162546"/>
                    <a:pt x="7270" y="169288"/>
                  </a:cubicBezTo>
                  <a:lnTo>
                    <a:pt x="256707" y="552806"/>
                  </a:lnTo>
                  <a:cubicBezTo>
                    <a:pt x="280677" y="589510"/>
                    <a:pt x="334609" y="607488"/>
                    <a:pt x="372811" y="591757"/>
                  </a:cubicBezTo>
                  <a:lnTo>
                    <a:pt x="372811" y="591757"/>
                  </a:lnTo>
                  <a:lnTo>
                    <a:pt x="772060" y="426215"/>
                  </a:lnTo>
                  <a:cubicBezTo>
                    <a:pt x="784045" y="420972"/>
                    <a:pt x="786292" y="414230"/>
                    <a:pt x="786292" y="411983"/>
                  </a:cubicBezTo>
                  <a:cubicBezTo>
                    <a:pt x="789288" y="402245"/>
                    <a:pt x="784794" y="388762"/>
                    <a:pt x="775056" y="376028"/>
                  </a:cubicBezTo>
                  <a:lnTo>
                    <a:pt x="522623" y="37453"/>
                  </a:lnTo>
                  <a:cubicBezTo>
                    <a:pt x="505395" y="14981"/>
                    <a:pt x="472436" y="0"/>
                    <a:pt x="443223" y="0"/>
                  </a:cubicBezTo>
                  <a:cubicBezTo>
                    <a:pt x="436481" y="0"/>
                    <a:pt x="429740" y="749"/>
                    <a:pt x="423747" y="2996"/>
                  </a:cubicBezTo>
                  <a:lnTo>
                    <a:pt x="27495" y="122846"/>
                  </a:lnTo>
                  <a:close/>
                  <a:moveTo>
                    <a:pt x="384796" y="464417"/>
                  </a:moveTo>
                  <a:cubicBezTo>
                    <a:pt x="380302" y="472657"/>
                    <a:pt x="371313" y="479398"/>
                    <a:pt x="359328" y="483893"/>
                  </a:cubicBezTo>
                  <a:cubicBezTo>
                    <a:pt x="350340" y="487638"/>
                    <a:pt x="341351" y="489885"/>
                    <a:pt x="333111" y="489885"/>
                  </a:cubicBezTo>
                  <a:cubicBezTo>
                    <a:pt x="332362" y="489885"/>
                    <a:pt x="330864" y="489885"/>
                    <a:pt x="330115" y="489885"/>
                  </a:cubicBezTo>
                  <a:cubicBezTo>
                    <a:pt x="322624" y="489885"/>
                    <a:pt x="314385" y="488387"/>
                    <a:pt x="307643" y="486140"/>
                  </a:cubicBezTo>
                  <a:cubicBezTo>
                    <a:pt x="299404" y="483144"/>
                    <a:pt x="291164" y="479398"/>
                    <a:pt x="284422" y="473406"/>
                  </a:cubicBezTo>
                  <a:cubicBezTo>
                    <a:pt x="276932" y="467413"/>
                    <a:pt x="270190" y="460672"/>
                    <a:pt x="264947" y="452432"/>
                  </a:cubicBezTo>
                  <a:cubicBezTo>
                    <a:pt x="258954" y="444193"/>
                    <a:pt x="255209" y="435953"/>
                    <a:pt x="252962" y="428462"/>
                  </a:cubicBezTo>
                  <a:cubicBezTo>
                    <a:pt x="250715" y="420223"/>
                    <a:pt x="250715" y="412732"/>
                    <a:pt x="252213" y="405241"/>
                  </a:cubicBezTo>
                  <a:cubicBezTo>
                    <a:pt x="253711" y="397751"/>
                    <a:pt x="257456" y="391758"/>
                    <a:pt x="263449" y="386515"/>
                  </a:cubicBezTo>
                  <a:cubicBezTo>
                    <a:pt x="268692" y="381272"/>
                    <a:pt x="276183" y="376777"/>
                    <a:pt x="285171" y="373781"/>
                  </a:cubicBezTo>
                  <a:cubicBezTo>
                    <a:pt x="296407" y="370785"/>
                    <a:pt x="308392" y="369287"/>
                    <a:pt x="318879" y="370785"/>
                  </a:cubicBezTo>
                  <a:cubicBezTo>
                    <a:pt x="329366" y="372283"/>
                    <a:pt x="339104" y="376028"/>
                    <a:pt x="347343" y="382021"/>
                  </a:cubicBezTo>
                  <a:lnTo>
                    <a:pt x="352587" y="385766"/>
                  </a:lnTo>
                  <a:lnTo>
                    <a:pt x="336107" y="405241"/>
                  </a:lnTo>
                  <a:lnTo>
                    <a:pt x="332362" y="402245"/>
                  </a:lnTo>
                  <a:cubicBezTo>
                    <a:pt x="327868" y="398500"/>
                    <a:pt x="322624" y="396253"/>
                    <a:pt x="316632" y="395504"/>
                  </a:cubicBezTo>
                  <a:cubicBezTo>
                    <a:pt x="310639" y="394755"/>
                    <a:pt x="304647" y="395504"/>
                    <a:pt x="298655" y="397751"/>
                  </a:cubicBezTo>
                  <a:cubicBezTo>
                    <a:pt x="294160" y="399249"/>
                    <a:pt x="290415" y="401496"/>
                    <a:pt x="288168" y="403743"/>
                  </a:cubicBezTo>
                  <a:cubicBezTo>
                    <a:pt x="285920" y="405991"/>
                    <a:pt x="284422" y="408238"/>
                    <a:pt x="282924" y="411234"/>
                  </a:cubicBezTo>
                  <a:cubicBezTo>
                    <a:pt x="282175" y="414230"/>
                    <a:pt x="282175" y="417226"/>
                    <a:pt x="282924" y="420223"/>
                  </a:cubicBezTo>
                  <a:cubicBezTo>
                    <a:pt x="283673" y="423968"/>
                    <a:pt x="285920" y="427713"/>
                    <a:pt x="288168" y="431459"/>
                  </a:cubicBezTo>
                  <a:lnTo>
                    <a:pt x="300153" y="447938"/>
                  </a:lnTo>
                  <a:cubicBezTo>
                    <a:pt x="303149" y="451683"/>
                    <a:pt x="306145" y="454679"/>
                    <a:pt x="309890" y="457676"/>
                  </a:cubicBezTo>
                  <a:cubicBezTo>
                    <a:pt x="313636" y="460672"/>
                    <a:pt x="317381" y="462170"/>
                    <a:pt x="321126" y="463668"/>
                  </a:cubicBezTo>
                  <a:cubicBezTo>
                    <a:pt x="324872" y="465166"/>
                    <a:pt x="329366" y="465166"/>
                    <a:pt x="333860" y="465166"/>
                  </a:cubicBezTo>
                  <a:cubicBezTo>
                    <a:pt x="338355" y="465166"/>
                    <a:pt x="342849" y="463668"/>
                    <a:pt x="347343" y="462170"/>
                  </a:cubicBezTo>
                  <a:cubicBezTo>
                    <a:pt x="354085" y="459174"/>
                    <a:pt x="357830" y="456178"/>
                    <a:pt x="360077" y="452432"/>
                  </a:cubicBezTo>
                  <a:cubicBezTo>
                    <a:pt x="362325" y="448687"/>
                    <a:pt x="363074" y="444193"/>
                    <a:pt x="362325" y="438949"/>
                  </a:cubicBezTo>
                  <a:lnTo>
                    <a:pt x="361575" y="432208"/>
                  </a:lnTo>
                  <a:lnTo>
                    <a:pt x="389291" y="435953"/>
                  </a:lnTo>
                  <a:lnTo>
                    <a:pt x="390040" y="439698"/>
                  </a:lnTo>
                  <a:cubicBezTo>
                    <a:pt x="390789" y="447938"/>
                    <a:pt x="389291" y="456927"/>
                    <a:pt x="384796" y="464417"/>
                  </a:cubicBezTo>
                  <a:moveTo>
                    <a:pt x="588540" y="226965"/>
                  </a:moveTo>
                  <a:lnTo>
                    <a:pt x="658952" y="331085"/>
                  </a:lnTo>
                  <a:lnTo>
                    <a:pt x="685918" y="319849"/>
                  </a:lnTo>
                  <a:lnTo>
                    <a:pt x="699401" y="339324"/>
                  </a:lnTo>
                  <a:lnTo>
                    <a:pt x="622248" y="371534"/>
                  </a:lnTo>
                  <a:lnTo>
                    <a:pt x="608765" y="351309"/>
                  </a:lnTo>
                  <a:lnTo>
                    <a:pt x="637229" y="340073"/>
                  </a:lnTo>
                  <a:lnTo>
                    <a:pt x="579552" y="254680"/>
                  </a:lnTo>
                  <a:lnTo>
                    <a:pt x="550338" y="264418"/>
                  </a:lnTo>
                  <a:lnTo>
                    <a:pt x="536106" y="244194"/>
                  </a:lnTo>
                  <a:lnTo>
                    <a:pt x="588540" y="226965"/>
                  </a:lnTo>
                  <a:close/>
                  <a:moveTo>
                    <a:pt x="512885" y="296628"/>
                  </a:moveTo>
                  <a:lnTo>
                    <a:pt x="519627" y="306366"/>
                  </a:lnTo>
                  <a:cubicBezTo>
                    <a:pt x="520376" y="304867"/>
                    <a:pt x="520376" y="303369"/>
                    <a:pt x="521125" y="301871"/>
                  </a:cubicBezTo>
                  <a:cubicBezTo>
                    <a:pt x="524121" y="295130"/>
                    <a:pt x="530863" y="289886"/>
                    <a:pt x="539852" y="286141"/>
                  </a:cubicBezTo>
                  <a:lnTo>
                    <a:pt x="556331" y="280148"/>
                  </a:lnTo>
                  <a:lnTo>
                    <a:pt x="571312" y="301871"/>
                  </a:lnTo>
                  <a:lnTo>
                    <a:pt x="548091" y="310111"/>
                  </a:lnTo>
                  <a:cubicBezTo>
                    <a:pt x="542099" y="312358"/>
                    <a:pt x="538353" y="315354"/>
                    <a:pt x="536855" y="319849"/>
                  </a:cubicBezTo>
                  <a:cubicBezTo>
                    <a:pt x="535357" y="324343"/>
                    <a:pt x="536855" y="329586"/>
                    <a:pt x="540601" y="334830"/>
                  </a:cubicBezTo>
                  <a:lnTo>
                    <a:pt x="563072" y="367788"/>
                  </a:lnTo>
                  <a:lnTo>
                    <a:pt x="596780" y="354305"/>
                  </a:lnTo>
                  <a:lnTo>
                    <a:pt x="610263" y="374530"/>
                  </a:lnTo>
                  <a:lnTo>
                    <a:pt x="526369" y="409736"/>
                  </a:lnTo>
                  <a:lnTo>
                    <a:pt x="512136" y="388762"/>
                  </a:lnTo>
                  <a:lnTo>
                    <a:pt x="539103" y="377526"/>
                  </a:lnTo>
                  <a:lnTo>
                    <a:pt x="502399" y="324343"/>
                  </a:lnTo>
                  <a:lnTo>
                    <a:pt x="474683" y="334081"/>
                  </a:lnTo>
                  <a:lnTo>
                    <a:pt x="460451" y="313107"/>
                  </a:lnTo>
                  <a:lnTo>
                    <a:pt x="512885" y="296628"/>
                  </a:lnTo>
                  <a:close/>
                  <a:moveTo>
                    <a:pt x="449964" y="319100"/>
                  </a:moveTo>
                  <a:lnTo>
                    <a:pt x="464197" y="340073"/>
                  </a:lnTo>
                  <a:lnTo>
                    <a:pt x="418504" y="356553"/>
                  </a:lnTo>
                  <a:lnTo>
                    <a:pt x="458204" y="412732"/>
                  </a:lnTo>
                  <a:lnTo>
                    <a:pt x="502399" y="394755"/>
                  </a:lnTo>
                  <a:lnTo>
                    <a:pt x="516631" y="415728"/>
                  </a:lnTo>
                  <a:lnTo>
                    <a:pt x="473185" y="433706"/>
                  </a:lnTo>
                  <a:cubicBezTo>
                    <a:pt x="467942" y="435953"/>
                    <a:pt x="463448" y="436702"/>
                    <a:pt x="458953" y="436702"/>
                  </a:cubicBezTo>
                  <a:cubicBezTo>
                    <a:pt x="455208" y="436702"/>
                    <a:pt x="452212" y="435953"/>
                    <a:pt x="448466" y="435204"/>
                  </a:cubicBezTo>
                  <a:cubicBezTo>
                    <a:pt x="440976" y="432208"/>
                    <a:pt x="434983" y="427713"/>
                    <a:pt x="430489" y="420972"/>
                  </a:cubicBezTo>
                  <a:lnTo>
                    <a:pt x="392287" y="366290"/>
                  </a:lnTo>
                  <a:lnTo>
                    <a:pt x="356332" y="379024"/>
                  </a:lnTo>
                  <a:lnTo>
                    <a:pt x="341351" y="357302"/>
                  </a:lnTo>
                  <a:lnTo>
                    <a:pt x="375059" y="345317"/>
                  </a:lnTo>
                  <a:cubicBezTo>
                    <a:pt x="376557" y="344568"/>
                    <a:pt x="377306" y="344568"/>
                    <a:pt x="377306" y="343819"/>
                  </a:cubicBezTo>
                  <a:cubicBezTo>
                    <a:pt x="377306" y="343069"/>
                    <a:pt x="376557" y="342320"/>
                    <a:pt x="375808" y="341571"/>
                  </a:cubicBezTo>
                  <a:lnTo>
                    <a:pt x="354834" y="311609"/>
                  </a:lnTo>
                  <a:lnTo>
                    <a:pt x="381051" y="302620"/>
                  </a:lnTo>
                  <a:lnTo>
                    <a:pt x="403523" y="334830"/>
                  </a:lnTo>
                  <a:lnTo>
                    <a:pt x="449964" y="319100"/>
                  </a:lnTo>
                  <a:close/>
                </a:path>
              </a:pathLst>
            </a:custGeom>
            <a:solidFill>
              <a:schemeClr val="bg1"/>
            </a:solidFill>
            <a:ln w="745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Forma Livre: Forma 9">
              <a:extLst>
                <a:ext uri="{FF2B5EF4-FFF2-40B4-BE49-F238E27FC236}">
                  <a16:creationId xmlns:a16="http://schemas.microsoft.com/office/drawing/2014/main" id="{8C08564B-1282-4246-86B2-41C913ABEB5F}"/>
                </a:ext>
              </a:extLst>
            </p:cNvPr>
            <p:cNvSpPr/>
            <p:nvPr/>
          </p:nvSpPr>
          <p:spPr>
            <a:xfrm>
              <a:off x="3811733" y="4406806"/>
              <a:ext cx="921254" cy="588318"/>
            </a:xfrm>
            <a:custGeom>
              <a:avLst/>
              <a:gdLst>
                <a:gd name="connsiteX0" fmla="*/ 526563 w 921254"/>
                <a:gd name="connsiteY0" fmla="*/ 446440 h 588318"/>
                <a:gd name="connsiteX1" fmla="*/ 453904 w 921254"/>
                <a:gd name="connsiteY1" fmla="*/ 460672 h 588318"/>
                <a:gd name="connsiteX2" fmla="*/ 277875 w 921254"/>
                <a:gd name="connsiteY2" fmla="*/ 366290 h 588318"/>
                <a:gd name="connsiteX3" fmla="*/ 38925 w 921254"/>
                <a:gd name="connsiteY3" fmla="*/ 0 h 588318"/>
                <a:gd name="connsiteX4" fmla="*/ 5967 w 921254"/>
                <a:gd name="connsiteY4" fmla="*/ 46442 h 588318"/>
                <a:gd name="connsiteX5" fmla="*/ 8963 w 921254"/>
                <a:gd name="connsiteY5" fmla="*/ 92134 h 588318"/>
                <a:gd name="connsiteX6" fmla="*/ 295853 w 921254"/>
                <a:gd name="connsiteY6" fmla="*/ 533331 h 588318"/>
                <a:gd name="connsiteX7" fmla="*/ 439672 w 921254"/>
                <a:gd name="connsiteY7" fmla="*/ 581271 h 588318"/>
                <a:gd name="connsiteX8" fmla="*/ 898845 w 921254"/>
                <a:gd name="connsiteY8" fmla="*/ 391009 h 588318"/>
                <a:gd name="connsiteX9" fmla="*/ 920568 w 921254"/>
                <a:gd name="connsiteY9" fmla="*/ 352807 h 588318"/>
                <a:gd name="connsiteX10" fmla="*/ 920568 w 921254"/>
                <a:gd name="connsiteY10" fmla="*/ 349811 h 588318"/>
                <a:gd name="connsiteX11" fmla="*/ 913077 w 921254"/>
                <a:gd name="connsiteY11" fmla="*/ 286141 h 588318"/>
                <a:gd name="connsiteX12" fmla="*/ 526563 w 921254"/>
                <a:gd name="connsiteY12" fmla="*/ 446440 h 588318"/>
                <a:gd name="connsiteX13" fmla="*/ 526563 w 921254"/>
                <a:gd name="connsiteY13" fmla="*/ 446440 h 58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1254" h="588318">
                  <a:moveTo>
                    <a:pt x="526563" y="446440"/>
                  </a:moveTo>
                  <a:cubicBezTo>
                    <a:pt x="503342" y="456178"/>
                    <a:pt x="478623" y="460672"/>
                    <a:pt x="453904" y="460672"/>
                  </a:cubicBezTo>
                  <a:cubicBezTo>
                    <a:pt x="385740" y="460672"/>
                    <a:pt x="316077" y="426215"/>
                    <a:pt x="277875" y="366290"/>
                  </a:cubicBezTo>
                  <a:lnTo>
                    <a:pt x="38925" y="0"/>
                  </a:lnTo>
                  <a:lnTo>
                    <a:pt x="5967" y="46442"/>
                  </a:lnTo>
                  <a:cubicBezTo>
                    <a:pt x="-5269" y="62921"/>
                    <a:pt x="1472" y="80149"/>
                    <a:pt x="8963" y="92134"/>
                  </a:cubicBezTo>
                  <a:lnTo>
                    <a:pt x="295853" y="533331"/>
                  </a:lnTo>
                  <a:cubicBezTo>
                    <a:pt x="325066" y="578274"/>
                    <a:pt x="392481" y="600746"/>
                    <a:pt x="439672" y="581271"/>
                  </a:cubicBezTo>
                  <a:lnTo>
                    <a:pt x="898845" y="391009"/>
                  </a:lnTo>
                  <a:cubicBezTo>
                    <a:pt x="916823" y="383519"/>
                    <a:pt x="923564" y="370785"/>
                    <a:pt x="920568" y="352807"/>
                  </a:cubicBezTo>
                  <a:lnTo>
                    <a:pt x="920568" y="349811"/>
                  </a:lnTo>
                  <a:lnTo>
                    <a:pt x="913077" y="286141"/>
                  </a:lnTo>
                  <a:lnTo>
                    <a:pt x="526563" y="446440"/>
                  </a:lnTo>
                  <a:lnTo>
                    <a:pt x="526563" y="446440"/>
                  </a:lnTo>
                  <a:close/>
                </a:path>
              </a:pathLst>
            </a:custGeom>
            <a:solidFill>
              <a:schemeClr val="bg1"/>
            </a:solidFill>
            <a:ln w="745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orma Livre: Forma 10">
              <a:extLst>
                <a:ext uri="{FF2B5EF4-FFF2-40B4-BE49-F238E27FC236}">
                  <a16:creationId xmlns:a16="http://schemas.microsoft.com/office/drawing/2014/main" id="{D7E44686-60A8-4F7B-BA93-291FB34E20F1}"/>
                </a:ext>
              </a:extLst>
            </p:cNvPr>
            <p:cNvSpPr/>
            <p:nvPr/>
          </p:nvSpPr>
          <p:spPr>
            <a:xfrm>
              <a:off x="3702999" y="4052025"/>
              <a:ext cx="1139027" cy="1051406"/>
            </a:xfrm>
            <a:custGeom>
              <a:avLst/>
              <a:gdLst>
                <a:gd name="connsiteX0" fmla="*/ 1116193 w 1139027"/>
                <a:gd name="connsiteY0" fmla="*/ 503844 h 1051406"/>
                <a:gd name="connsiteX1" fmla="*/ 1116193 w 1139027"/>
                <a:gd name="connsiteY1" fmla="*/ 503844 h 1051406"/>
                <a:gd name="connsiteX2" fmla="*/ 1083234 w 1139027"/>
                <a:gd name="connsiteY2" fmla="*/ 419949 h 1051406"/>
                <a:gd name="connsiteX3" fmla="*/ 830052 w 1139027"/>
                <a:gd name="connsiteY3" fmla="*/ 81374 h 1051406"/>
                <a:gd name="connsiteX4" fmla="*/ 612825 w 1139027"/>
                <a:gd name="connsiteY4" fmla="*/ 7217 h 1051406"/>
                <a:gd name="connsiteX5" fmla="*/ 216572 w 1139027"/>
                <a:gd name="connsiteY5" fmla="*/ 128565 h 1051406"/>
                <a:gd name="connsiteX6" fmla="*/ 134176 w 1139027"/>
                <a:gd name="connsiteY6" fmla="*/ 186991 h 1051406"/>
                <a:gd name="connsiteX7" fmla="*/ 26311 w 1139027"/>
                <a:gd name="connsiteY7" fmla="*/ 338301 h 1051406"/>
                <a:gd name="connsiteX8" fmla="*/ 27061 w 1139027"/>
                <a:gd name="connsiteY8" fmla="*/ 506091 h 1051406"/>
                <a:gd name="connsiteX9" fmla="*/ 313950 w 1139027"/>
                <a:gd name="connsiteY9" fmla="*/ 947287 h 1051406"/>
                <a:gd name="connsiteX10" fmla="*/ 511702 w 1139027"/>
                <a:gd name="connsiteY10" fmla="*/ 1051407 h 1051406"/>
                <a:gd name="connsiteX11" fmla="*/ 590353 w 1139027"/>
                <a:gd name="connsiteY11" fmla="*/ 1036425 h 1051406"/>
                <a:gd name="connsiteX12" fmla="*/ 1049526 w 1139027"/>
                <a:gd name="connsiteY12" fmla="*/ 846164 h 1051406"/>
                <a:gd name="connsiteX13" fmla="*/ 1137166 w 1139027"/>
                <a:gd name="connsiteY13" fmla="*/ 691109 h 1051406"/>
                <a:gd name="connsiteX14" fmla="*/ 1116193 w 1139027"/>
                <a:gd name="connsiteY14" fmla="*/ 503844 h 1051406"/>
                <a:gd name="connsiteX15" fmla="*/ 1029302 w 1139027"/>
                <a:gd name="connsiteY15" fmla="*/ 704592 h 1051406"/>
                <a:gd name="connsiteX16" fmla="*/ 1029302 w 1139027"/>
                <a:gd name="connsiteY16" fmla="*/ 707588 h 1051406"/>
                <a:gd name="connsiteX17" fmla="*/ 1007579 w 1139027"/>
                <a:gd name="connsiteY17" fmla="*/ 745790 h 1051406"/>
                <a:gd name="connsiteX18" fmla="*/ 548406 w 1139027"/>
                <a:gd name="connsiteY18" fmla="*/ 936051 h 1051406"/>
                <a:gd name="connsiteX19" fmla="*/ 404586 w 1139027"/>
                <a:gd name="connsiteY19" fmla="*/ 888112 h 1051406"/>
                <a:gd name="connsiteX20" fmla="*/ 117697 w 1139027"/>
                <a:gd name="connsiteY20" fmla="*/ 447664 h 1051406"/>
                <a:gd name="connsiteX21" fmla="*/ 114700 w 1139027"/>
                <a:gd name="connsiteY21" fmla="*/ 401972 h 1051406"/>
                <a:gd name="connsiteX22" fmla="*/ 147659 w 1139027"/>
                <a:gd name="connsiteY22" fmla="*/ 355530 h 1051406"/>
                <a:gd name="connsiteX23" fmla="*/ 385860 w 1139027"/>
                <a:gd name="connsiteY23" fmla="*/ 721820 h 1051406"/>
                <a:gd name="connsiteX24" fmla="*/ 561889 w 1139027"/>
                <a:gd name="connsiteY24" fmla="*/ 816202 h 1051406"/>
                <a:gd name="connsiteX25" fmla="*/ 634548 w 1139027"/>
                <a:gd name="connsiteY25" fmla="*/ 801970 h 1051406"/>
                <a:gd name="connsiteX26" fmla="*/ 634548 w 1139027"/>
                <a:gd name="connsiteY26" fmla="*/ 801970 h 1051406"/>
                <a:gd name="connsiteX27" fmla="*/ 1021811 w 1139027"/>
                <a:gd name="connsiteY27" fmla="*/ 641671 h 1051406"/>
                <a:gd name="connsiteX28" fmla="*/ 1029302 w 1139027"/>
                <a:gd name="connsiteY28" fmla="*/ 704592 h 1051406"/>
                <a:gd name="connsiteX29" fmla="*/ 743161 w 1139027"/>
                <a:gd name="connsiteY29" fmla="*/ 146542 h 1051406"/>
                <a:gd name="connsiteX30" fmla="*/ 996343 w 1139027"/>
                <a:gd name="connsiteY30" fmla="*/ 485117 h 1051406"/>
                <a:gd name="connsiteX31" fmla="*/ 1007579 w 1139027"/>
                <a:gd name="connsiteY31" fmla="*/ 521072 h 1051406"/>
                <a:gd name="connsiteX32" fmla="*/ 993347 w 1139027"/>
                <a:gd name="connsiteY32" fmla="*/ 535304 h 1051406"/>
                <a:gd name="connsiteX33" fmla="*/ 593349 w 1139027"/>
                <a:gd name="connsiteY33" fmla="*/ 700847 h 1051406"/>
                <a:gd name="connsiteX34" fmla="*/ 593349 w 1139027"/>
                <a:gd name="connsiteY34" fmla="*/ 700847 h 1051406"/>
                <a:gd name="connsiteX35" fmla="*/ 477245 w 1139027"/>
                <a:gd name="connsiteY35" fmla="*/ 661895 h 1051406"/>
                <a:gd name="connsiteX36" fmla="*/ 227808 w 1139027"/>
                <a:gd name="connsiteY36" fmla="*/ 278377 h 1051406"/>
                <a:gd name="connsiteX37" fmla="*/ 221816 w 1139027"/>
                <a:gd name="connsiteY37" fmla="*/ 252160 h 1051406"/>
                <a:gd name="connsiteX38" fmla="*/ 248033 w 1139027"/>
                <a:gd name="connsiteY38" fmla="*/ 231935 h 1051406"/>
                <a:gd name="connsiteX39" fmla="*/ 644285 w 1139027"/>
                <a:gd name="connsiteY39" fmla="*/ 111336 h 1051406"/>
                <a:gd name="connsiteX40" fmla="*/ 663761 w 1139027"/>
                <a:gd name="connsiteY40" fmla="*/ 108340 h 1051406"/>
                <a:gd name="connsiteX41" fmla="*/ 743161 w 1139027"/>
                <a:gd name="connsiteY41" fmla="*/ 146542 h 1051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39027" h="1051406">
                  <a:moveTo>
                    <a:pt x="1116193" y="503844"/>
                  </a:moveTo>
                  <a:lnTo>
                    <a:pt x="1116193" y="503844"/>
                  </a:lnTo>
                  <a:cubicBezTo>
                    <a:pt x="1113945" y="475379"/>
                    <a:pt x="1102710" y="446166"/>
                    <a:pt x="1083234" y="419949"/>
                  </a:cubicBezTo>
                  <a:lnTo>
                    <a:pt x="830052" y="81374"/>
                  </a:lnTo>
                  <a:cubicBezTo>
                    <a:pt x="781363" y="16206"/>
                    <a:pt x="687731" y="-15255"/>
                    <a:pt x="612825" y="7217"/>
                  </a:cubicBezTo>
                  <a:lnTo>
                    <a:pt x="216572" y="128565"/>
                  </a:lnTo>
                  <a:cubicBezTo>
                    <a:pt x="181367" y="139052"/>
                    <a:pt x="152153" y="160025"/>
                    <a:pt x="134176" y="186991"/>
                  </a:cubicBezTo>
                  <a:lnTo>
                    <a:pt x="26311" y="338301"/>
                  </a:lnTo>
                  <a:cubicBezTo>
                    <a:pt x="-8894" y="387739"/>
                    <a:pt x="-8894" y="452159"/>
                    <a:pt x="27061" y="506091"/>
                  </a:cubicBezTo>
                  <a:lnTo>
                    <a:pt x="313950" y="947287"/>
                  </a:lnTo>
                  <a:cubicBezTo>
                    <a:pt x="356647" y="1012456"/>
                    <a:pt x="435298" y="1051407"/>
                    <a:pt x="511702" y="1051407"/>
                  </a:cubicBezTo>
                  <a:cubicBezTo>
                    <a:pt x="538668" y="1051407"/>
                    <a:pt x="565634" y="1046912"/>
                    <a:pt x="590353" y="1036425"/>
                  </a:cubicBezTo>
                  <a:lnTo>
                    <a:pt x="1049526" y="846164"/>
                  </a:lnTo>
                  <a:cubicBezTo>
                    <a:pt x="1113196" y="819947"/>
                    <a:pt x="1147653" y="759273"/>
                    <a:pt x="1137166" y="691109"/>
                  </a:cubicBezTo>
                  <a:lnTo>
                    <a:pt x="1116193" y="503844"/>
                  </a:lnTo>
                  <a:close/>
                  <a:moveTo>
                    <a:pt x="1029302" y="704592"/>
                  </a:moveTo>
                  <a:lnTo>
                    <a:pt x="1029302" y="707588"/>
                  </a:lnTo>
                  <a:cubicBezTo>
                    <a:pt x="1032298" y="725566"/>
                    <a:pt x="1024807" y="739049"/>
                    <a:pt x="1007579" y="745790"/>
                  </a:cubicBezTo>
                  <a:lnTo>
                    <a:pt x="548406" y="936051"/>
                  </a:lnTo>
                  <a:cubicBezTo>
                    <a:pt x="501215" y="955527"/>
                    <a:pt x="433800" y="933055"/>
                    <a:pt x="404586" y="888112"/>
                  </a:cubicBezTo>
                  <a:lnTo>
                    <a:pt x="117697" y="447664"/>
                  </a:lnTo>
                  <a:cubicBezTo>
                    <a:pt x="110206" y="435679"/>
                    <a:pt x="102715" y="417702"/>
                    <a:pt x="114700" y="401972"/>
                  </a:cubicBezTo>
                  <a:lnTo>
                    <a:pt x="147659" y="355530"/>
                  </a:lnTo>
                  <a:lnTo>
                    <a:pt x="385860" y="721820"/>
                  </a:lnTo>
                  <a:cubicBezTo>
                    <a:pt x="424811" y="780996"/>
                    <a:pt x="493724" y="816202"/>
                    <a:pt x="561889" y="816202"/>
                  </a:cubicBezTo>
                  <a:cubicBezTo>
                    <a:pt x="586608" y="816202"/>
                    <a:pt x="611327" y="811707"/>
                    <a:pt x="634548" y="801970"/>
                  </a:cubicBezTo>
                  <a:lnTo>
                    <a:pt x="634548" y="801970"/>
                  </a:lnTo>
                  <a:lnTo>
                    <a:pt x="1021811" y="641671"/>
                  </a:lnTo>
                  <a:lnTo>
                    <a:pt x="1029302" y="704592"/>
                  </a:lnTo>
                  <a:close/>
                  <a:moveTo>
                    <a:pt x="743161" y="146542"/>
                  </a:moveTo>
                  <a:lnTo>
                    <a:pt x="996343" y="485117"/>
                  </a:lnTo>
                  <a:cubicBezTo>
                    <a:pt x="1006081" y="497851"/>
                    <a:pt x="1009826" y="511334"/>
                    <a:pt x="1007579" y="521072"/>
                  </a:cubicBezTo>
                  <a:cubicBezTo>
                    <a:pt x="1006830" y="523319"/>
                    <a:pt x="1005332" y="530061"/>
                    <a:pt x="993347" y="535304"/>
                  </a:cubicBezTo>
                  <a:lnTo>
                    <a:pt x="593349" y="700847"/>
                  </a:lnTo>
                  <a:lnTo>
                    <a:pt x="593349" y="700847"/>
                  </a:lnTo>
                  <a:cubicBezTo>
                    <a:pt x="555147" y="716577"/>
                    <a:pt x="500466" y="698599"/>
                    <a:pt x="477245" y="661895"/>
                  </a:cubicBezTo>
                  <a:lnTo>
                    <a:pt x="227808" y="278377"/>
                  </a:lnTo>
                  <a:cubicBezTo>
                    <a:pt x="223314" y="271635"/>
                    <a:pt x="218820" y="261148"/>
                    <a:pt x="221816" y="252160"/>
                  </a:cubicBezTo>
                  <a:cubicBezTo>
                    <a:pt x="224812" y="243920"/>
                    <a:pt x="234550" y="236429"/>
                    <a:pt x="248033" y="231935"/>
                  </a:cubicBezTo>
                  <a:lnTo>
                    <a:pt x="644285" y="111336"/>
                  </a:lnTo>
                  <a:cubicBezTo>
                    <a:pt x="650278" y="109089"/>
                    <a:pt x="657019" y="108340"/>
                    <a:pt x="663761" y="108340"/>
                  </a:cubicBezTo>
                  <a:cubicBezTo>
                    <a:pt x="692974" y="109089"/>
                    <a:pt x="725933" y="124070"/>
                    <a:pt x="743161" y="146542"/>
                  </a:cubicBezTo>
                </a:path>
              </a:pathLst>
            </a:custGeom>
            <a:solidFill>
              <a:srgbClr val="2D2A26"/>
            </a:solidFill>
            <a:ln w="745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orma Livre: Forma 11">
              <a:extLst>
                <a:ext uri="{FF2B5EF4-FFF2-40B4-BE49-F238E27FC236}">
                  <a16:creationId xmlns:a16="http://schemas.microsoft.com/office/drawing/2014/main" id="{1518D9EB-F407-4751-AB65-DF51C27B6A2B}"/>
                </a:ext>
              </a:extLst>
            </p:cNvPr>
            <p:cNvSpPr/>
            <p:nvPr/>
          </p:nvSpPr>
          <p:spPr>
            <a:xfrm>
              <a:off x="4173208" y="4530449"/>
              <a:ext cx="138871" cy="120550"/>
            </a:xfrm>
            <a:custGeom>
              <a:avLst/>
              <a:gdLst>
                <a:gd name="connsiteX0" fmla="*/ 138871 w 138871"/>
                <a:gd name="connsiteY0" fmla="*/ 65869 h 120550"/>
                <a:gd name="connsiteX1" fmla="*/ 111156 w 138871"/>
                <a:gd name="connsiteY1" fmla="*/ 62124 h 120550"/>
                <a:gd name="connsiteX2" fmla="*/ 111905 w 138871"/>
                <a:gd name="connsiteY2" fmla="*/ 68866 h 120550"/>
                <a:gd name="connsiteX3" fmla="*/ 109658 w 138871"/>
                <a:gd name="connsiteY3" fmla="*/ 82349 h 120550"/>
                <a:gd name="connsiteX4" fmla="*/ 96924 w 138871"/>
                <a:gd name="connsiteY4" fmla="*/ 92086 h 120550"/>
                <a:gd name="connsiteX5" fmla="*/ 83441 w 138871"/>
                <a:gd name="connsiteY5" fmla="*/ 95083 h 120550"/>
                <a:gd name="connsiteX6" fmla="*/ 70707 w 138871"/>
                <a:gd name="connsiteY6" fmla="*/ 93585 h 120550"/>
                <a:gd name="connsiteX7" fmla="*/ 59471 w 138871"/>
                <a:gd name="connsiteY7" fmla="*/ 87592 h 120550"/>
                <a:gd name="connsiteX8" fmla="*/ 49733 w 138871"/>
                <a:gd name="connsiteY8" fmla="*/ 77854 h 120550"/>
                <a:gd name="connsiteX9" fmla="*/ 37748 w 138871"/>
                <a:gd name="connsiteY9" fmla="*/ 61375 h 120550"/>
                <a:gd name="connsiteX10" fmla="*/ 32505 w 138871"/>
                <a:gd name="connsiteY10" fmla="*/ 50139 h 120550"/>
                <a:gd name="connsiteX11" fmla="*/ 32505 w 138871"/>
                <a:gd name="connsiteY11" fmla="*/ 41150 h 120550"/>
                <a:gd name="connsiteX12" fmla="*/ 37748 w 138871"/>
                <a:gd name="connsiteY12" fmla="*/ 33660 h 120550"/>
                <a:gd name="connsiteX13" fmla="*/ 48235 w 138871"/>
                <a:gd name="connsiteY13" fmla="*/ 27667 h 120550"/>
                <a:gd name="connsiteX14" fmla="*/ 66212 w 138871"/>
                <a:gd name="connsiteY14" fmla="*/ 25420 h 120550"/>
                <a:gd name="connsiteX15" fmla="*/ 81942 w 138871"/>
                <a:gd name="connsiteY15" fmla="*/ 32162 h 120550"/>
                <a:gd name="connsiteX16" fmla="*/ 85688 w 138871"/>
                <a:gd name="connsiteY16" fmla="*/ 35158 h 120550"/>
                <a:gd name="connsiteX17" fmla="*/ 102167 w 138871"/>
                <a:gd name="connsiteY17" fmla="*/ 15682 h 120550"/>
                <a:gd name="connsiteX18" fmla="*/ 96924 w 138871"/>
                <a:gd name="connsiteY18" fmla="*/ 11937 h 120550"/>
                <a:gd name="connsiteX19" fmla="*/ 68459 w 138871"/>
                <a:gd name="connsiteY19" fmla="*/ 701 h 120550"/>
                <a:gd name="connsiteX20" fmla="*/ 34003 w 138871"/>
                <a:gd name="connsiteY20" fmla="*/ 4446 h 120550"/>
                <a:gd name="connsiteX21" fmla="*/ 12280 w 138871"/>
                <a:gd name="connsiteY21" fmla="*/ 17180 h 120550"/>
                <a:gd name="connsiteX22" fmla="*/ 1044 w 138871"/>
                <a:gd name="connsiteY22" fmla="*/ 35907 h 120550"/>
                <a:gd name="connsiteX23" fmla="*/ 1793 w 138871"/>
                <a:gd name="connsiteY23" fmla="*/ 59128 h 120550"/>
                <a:gd name="connsiteX24" fmla="*/ 13778 w 138871"/>
                <a:gd name="connsiteY24" fmla="*/ 83098 h 120550"/>
                <a:gd name="connsiteX25" fmla="*/ 33254 w 138871"/>
                <a:gd name="connsiteY25" fmla="*/ 104071 h 120550"/>
                <a:gd name="connsiteX26" fmla="*/ 56474 w 138871"/>
                <a:gd name="connsiteY26" fmla="*/ 116805 h 120550"/>
                <a:gd name="connsiteX27" fmla="*/ 78946 w 138871"/>
                <a:gd name="connsiteY27" fmla="*/ 120551 h 120550"/>
                <a:gd name="connsiteX28" fmla="*/ 81942 w 138871"/>
                <a:gd name="connsiteY28" fmla="*/ 120551 h 120550"/>
                <a:gd name="connsiteX29" fmla="*/ 108160 w 138871"/>
                <a:gd name="connsiteY29" fmla="*/ 114558 h 120550"/>
                <a:gd name="connsiteX30" fmla="*/ 133628 w 138871"/>
                <a:gd name="connsiteY30" fmla="*/ 95083 h 120550"/>
                <a:gd name="connsiteX31" fmla="*/ 138122 w 138871"/>
                <a:gd name="connsiteY31" fmla="*/ 69615 h 120550"/>
                <a:gd name="connsiteX32" fmla="*/ 138871 w 138871"/>
                <a:gd name="connsiteY32" fmla="*/ 65869 h 12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38871" h="120550">
                  <a:moveTo>
                    <a:pt x="138871" y="65869"/>
                  </a:moveTo>
                  <a:lnTo>
                    <a:pt x="111156" y="62124"/>
                  </a:lnTo>
                  <a:lnTo>
                    <a:pt x="111905" y="68866"/>
                  </a:lnTo>
                  <a:cubicBezTo>
                    <a:pt x="112654" y="74109"/>
                    <a:pt x="111905" y="78603"/>
                    <a:pt x="109658" y="82349"/>
                  </a:cubicBezTo>
                  <a:cubicBezTo>
                    <a:pt x="107410" y="86094"/>
                    <a:pt x="102916" y="89090"/>
                    <a:pt x="96924" y="92086"/>
                  </a:cubicBezTo>
                  <a:cubicBezTo>
                    <a:pt x="92429" y="94334"/>
                    <a:pt x="87935" y="95083"/>
                    <a:pt x="83441" y="95083"/>
                  </a:cubicBezTo>
                  <a:cubicBezTo>
                    <a:pt x="78946" y="95083"/>
                    <a:pt x="74452" y="95083"/>
                    <a:pt x="70707" y="93585"/>
                  </a:cubicBezTo>
                  <a:cubicBezTo>
                    <a:pt x="66961" y="92086"/>
                    <a:pt x="62467" y="90588"/>
                    <a:pt x="59471" y="87592"/>
                  </a:cubicBezTo>
                  <a:cubicBezTo>
                    <a:pt x="55725" y="84596"/>
                    <a:pt x="52729" y="81600"/>
                    <a:pt x="49733" y="77854"/>
                  </a:cubicBezTo>
                  <a:lnTo>
                    <a:pt x="37748" y="61375"/>
                  </a:lnTo>
                  <a:cubicBezTo>
                    <a:pt x="34752" y="57630"/>
                    <a:pt x="33254" y="53884"/>
                    <a:pt x="32505" y="50139"/>
                  </a:cubicBezTo>
                  <a:cubicBezTo>
                    <a:pt x="31756" y="47143"/>
                    <a:pt x="31756" y="44147"/>
                    <a:pt x="32505" y="41150"/>
                  </a:cubicBezTo>
                  <a:cubicBezTo>
                    <a:pt x="33254" y="38154"/>
                    <a:pt x="34752" y="35907"/>
                    <a:pt x="37748" y="33660"/>
                  </a:cubicBezTo>
                  <a:cubicBezTo>
                    <a:pt x="39995" y="31413"/>
                    <a:pt x="43740" y="29165"/>
                    <a:pt x="48235" y="27667"/>
                  </a:cubicBezTo>
                  <a:cubicBezTo>
                    <a:pt x="54976" y="25420"/>
                    <a:pt x="60969" y="24671"/>
                    <a:pt x="66212" y="25420"/>
                  </a:cubicBezTo>
                  <a:cubicBezTo>
                    <a:pt x="72205" y="26169"/>
                    <a:pt x="77448" y="28416"/>
                    <a:pt x="81942" y="32162"/>
                  </a:cubicBezTo>
                  <a:lnTo>
                    <a:pt x="85688" y="35158"/>
                  </a:lnTo>
                  <a:lnTo>
                    <a:pt x="102167" y="15682"/>
                  </a:lnTo>
                  <a:lnTo>
                    <a:pt x="96924" y="11937"/>
                  </a:lnTo>
                  <a:cubicBezTo>
                    <a:pt x="88684" y="5945"/>
                    <a:pt x="78946" y="2199"/>
                    <a:pt x="68459" y="701"/>
                  </a:cubicBezTo>
                  <a:cubicBezTo>
                    <a:pt x="57973" y="-797"/>
                    <a:pt x="45988" y="-48"/>
                    <a:pt x="34003" y="4446"/>
                  </a:cubicBezTo>
                  <a:cubicBezTo>
                    <a:pt x="25014" y="7443"/>
                    <a:pt x="17523" y="11937"/>
                    <a:pt x="12280" y="17180"/>
                  </a:cubicBezTo>
                  <a:cubicBezTo>
                    <a:pt x="6287" y="22424"/>
                    <a:pt x="2542" y="29165"/>
                    <a:pt x="1044" y="35907"/>
                  </a:cubicBezTo>
                  <a:cubicBezTo>
                    <a:pt x="-454" y="42649"/>
                    <a:pt x="-454" y="50888"/>
                    <a:pt x="1793" y="59128"/>
                  </a:cubicBezTo>
                  <a:cubicBezTo>
                    <a:pt x="4040" y="67368"/>
                    <a:pt x="7786" y="74858"/>
                    <a:pt x="13778" y="83098"/>
                  </a:cubicBezTo>
                  <a:cubicBezTo>
                    <a:pt x="19771" y="91337"/>
                    <a:pt x="26512" y="98079"/>
                    <a:pt x="33254" y="104071"/>
                  </a:cubicBezTo>
                  <a:cubicBezTo>
                    <a:pt x="40744" y="110064"/>
                    <a:pt x="48235" y="113809"/>
                    <a:pt x="56474" y="116805"/>
                  </a:cubicBezTo>
                  <a:cubicBezTo>
                    <a:pt x="63965" y="119053"/>
                    <a:pt x="71456" y="120551"/>
                    <a:pt x="78946" y="120551"/>
                  </a:cubicBezTo>
                  <a:cubicBezTo>
                    <a:pt x="79695" y="120551"/>
                    <a:pt x="81193" y="120551"/>
                    <a:pt x="81942" y="120551"/>
                  </a:cubicBezTo>
                  <a:cubicBezTo>
                    <a:pt x="90931" y="120551"/>
                    <a:pt x="99920" y="118304"/>
                    <a:pt x="108160" y="114558"/>
                  </a:cubicBezTo>
                  <a:cubicBezTo>
                    <a:pt x="120145" y="109315"/>
                    <a:pt x="129133" y="102573"/>
                    <a:pt x="133628" y="95083"/>
                  </a:cubicBezTo>
                  <a:cubicBezTo>
                    <a:pt x="138122" y="86843"/>
                    <a:pt x="139620" y="78603"/>
                    <a:pt x="138122" y="69615"/>
                  </a:cubicBezTo>
                  <a:lnTo>
                    <a:pt x="138871" y="65869"/>
                  </a:lnTo>
                  <a:close/>
                </a:path>
              </a:pathLst>
            </a:custGeom>
            <a:solidFill>
              <a:srgbClr val="2D2A26"/>
            </a:solidFill>
            <a:ln w="745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orma Livre: Forma 12">
              <a:extLst>
                <a:ext uri="{FF2B5EF4-FFF2-40B4-BE49-F238E27FC236}">
                  <a16:creationId xmlns:a16="http://schemas.microsoft.com/office/drawing/2014/main" id="{BED054BA-7BC2-4E5B-A7C8-BFC2890568BE}"/>
                </a:ext>
              </a:extLst>
            </p:cNvPr>
            <p:cNvSpPr/>
            <p:nvPr/>
          </p:nvSpPr>
          <p:spPr>
            <a:xfrm>
              <a:off x="4264888" y="4464484"/>
              <a:ext cx="175279" cy="133332"/>
            </a:xfrm>
            <a:custGeom>
              <a:avLst/>
              <a:gdLst>
                <a:gd name="connsiteX0" fmla="*/ 40449 w 175279"/>
                <a:gd name="connsiteY0" fmla="*/ 0 h 133332"/>
                <a:gd name="connsiteX1" fmla="*/ 13483 w 175279"/>
                <a:gd name="connsiteY1" fmla="*/ 8989 h 133332"/>
                <a:gd name="connsiteX2" fmla="*/ 34457 w 175279"/>
                <a:gd name="connsiteY2" fmla="*/ 38951 h 133332"/>
                <a:gd name="connsiteX3" fmla="*/ 35955 w 175279"/>
                <a:gd name="connsiteY3" fmla="*/ 41198 h 133332"/>
                <a:gd name="connsiteX4" fmla="*/ 33708 w 175279"/>
                <a:gd name="connsiteY4" fmla="*/ 42696 h 133332"/>
                <a:gd name="connsiteX5" fmla="*/ 0 w 175279"/>
                <a:gd name="connsiteY5" fmla="*/ 53932 h 133332"/>
                <a:gd name="connsiteX6" fmla="*/ 14981 w 175279"/>
                <a:gd name="connsiteY6" fmla="*/ 75655 h 133332"/>
                <a:gd name="connsiteX7" fmla="*/ 50936 w 175279"/>
                <a:gd name="connsiteY7" fmla="*/ 62921 h 133332"/>
                <a:gd name="connsiteX8" fmla="*/ 89138 w 175279"/>
                <a:gd name="connsiteY8" fmla="*/ 117602 h 133332"/>
                <a:gd name="connsiteX9" fmla="*/ 107115 w 175279"/>
                <a:gd name="connsiteY9" fmla="*/ 131835 h 133332"/>
                <a:gd name="connsiteX10" fmla="*/ 117602 w 175279"/>
                <a:gd name="connsiteY10" fmla="*/ 133333 h 133332"/>
                <a:gd name="connsiteX11" fmla="*/ 131834 w 175279"/>
                <a:gd name="connsiteY11" fmla="*/ 130336 h 133332"/>
                <a:gd name="connsiteX12" fmla="*/ 175280 w 175279"/>
                <a:gd name="connsiteY12" fmla="*/ 112359 h 133332"/>
                <a:gd name="connsiteX13" fmla="*/ 161048 w 175279"/>
                <a:gd name="connsiteY13" fmla="*/ 91385 h 133332"/>
                <a:gd name="connsiteX14" fmla="*/ 116853 w 175279"/>
                <a:gd name="connsiteY14" fmla="*/ 109363 h 133332"/>
                <a:gd name="connsiteX15" fmla="*/ 77153 w 175279"/>
                <a:gd name="connsiteY15" fmla="*/ 53183 h 133332"/>
                <a:gd name="connsiteX16" fmla="*/ 122846 w 175279"/>
                <a:gd name="connsiteY16" fmla="*/ 36704 h 133332"/>
                <a:gd name="connsiteX17" fmla="*/ 108614 w 175279"/>
                <a:gd name="connsiteY17" fmla="*/ 15730 h 133332"/>
                <a:gd name="connsiteX18" fmla="*/ 62921 w 175279"/>
                <a:gd name="connsiteY18" fmla="*/ 32210 h 133332"/>
                <a:gd name="connsiteX19" fmla="*/ 40449 w 175279"/>
                <a:gd name="connsiteY19" fmla="*/ 0 h 133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5279" h="133332">
                  <a:moveTo>
                    <a:pt x="40449" y="0"/>
                  </a:moveTo>
                  <a:lnTo>
                    <a:pt x="13483" y="8989"/>
                  </a:lnTo>
                  <a:lnTo>
                    <a:pt x="34457" y="38951"/>
                  </a:lnTo>
                  <a:cubicBezTo>
                    <a:pt x="35206" y="39700"/>
                    <a:pt x="35955" y="41198"/>
                    <a:pt x="35955" y="41198"/>
                  </a:cubicBezTo>
                  <a:cubicBezTo>
                    <a:pt x="35206" y="41198"/>
                    <a:pt x="34457" y="41947"/>
                    <a:pt x="33708" y="42696"/>
                  </a:cubicBezTo>
                  <a:lnTo>
                    <a:pt x="0" y="53932"/>
                  </a:lnTo>
                  <a:lnTo>
                    <a:pt x="14981" y="75655"/>
                  </a:lnTo>
                  <a:lnTo>
                    <a:pt x="50936" y="62921"/>
                  </a:lnTo>
                  <a:lnTo>
                    <a:pt x="89138" y="117602"/>
                  </a:lnTo>
                  <a:cubicBezTo>
                    <a:pt x="93632" y="124344"/>
                    <a:pt x="100374" y="129587"/>
                    <a:pt x="107115" y="131835"/>
                  </a:cubicBezTo>
                  <a:cubicBezTo>
                    <a:pt x="110112" y="133333"/>
                    <a:pt x="113857" y="133333"/>
                    <a:pt x="117602" y="133333"/>
                  </a:cubicBezTo>
                  <a:cubicBezTo>
                    <a:pt x="122097" y="133333"/>
                    <a:pt x="127340" y="132584"/>
                    <a:pt x="131834" y="130336"/>
                  </a:cubicBezTo>
                  <a:lnTo>
                    <a:pt x="175280" y="112359"/>
                  </a:lnTo>
                  <a:lnTo>
                    <a:pt x="161048" y="91385"/>
                  </a:lnTo>
                  <a:lnTo>
                    <a:pt x="116853" y="109363"/>
                  </a:lnTo>
                  <a:lnTo>
                    <a:pt x="77153" y="53183"/>
                  </a:lnTo>
                  <a:lnTo>
                    <a:pt x="122846" y="36704"/>
                  </a:lnTo>
                  <a:lnTo>
                    <a:pt x="108614" y="15730"/>
                  </a:lnTo>
                  <a:lnTo>
                    <a:pt x="62921" y="32210"/>
                  </a:lnTo>
                  <a:lnTo>
                    <a:pt x="40449" y="0"/>
                  </a:lnTo>
                  <a:close/>
                </a:path>
              </a:pathLst>
            </a:custGeom>
            <a:solidFill>
              <a:srgbClr val="2D2A26"/>
            </a:solidFill>
            <a:ln w="745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orma Livre: Forma 13">
              <a:extLst>
                <a:ext uri="{FF2B5EF4-FFF2-40B4-BE49-F238E27FC236}">
                  <a16:creationId xmlns:a16="http://schemas.microsoft.com/office/drawing/2014/main" id="{9AF13EC6-6E98-443A-AD73-89B06FCA5AD8}"/>
                </a:ext>
              </a:extLst>
            </p:cNvPr>
            <p:cNvSpPr/>
            <p:nvPr/>
          </p:nvSpPr>
          <p:spPr>
            <a:xfrm>
              <a:off x="4383988" y="4443510"/>
              <a:ext cx="149811" cy="129587"/>
            </a:xfrm>
            <a:custGeom>
              <a:avLst/>
              <a:gdLst>
                <a:gd name="connsiteX0" fmla="*/ 41947 w 149811"/>
                <a:gd name="connsiteY0" fmla="*/ 44195 h 129587"/>
                <a:gd name="connsiteX1" fmla="*/ 78651 w 149811"/>
                <a:gd name="connsiteY1" fmla="*/ 97378 h 129587"/>
                <a:gd name="connsiteX2" fmla="*/ 51685 w 149811"/>
                <a:gd name="connsiteY2" fmla="*/ 108614 h 129587"/>
                <a:gd name="connsiteX3" fmla="*/ 65917 w 149811"/>
                <a:gd name="connsiteY3" fmla="*/ 129587 h 129587"/>
                <a:gd name="connsiteX4" fmla="*/ 149812 w 149811"/>
                <a:gd name="connsiteY4" fmla="*/ 94382 h 129587"/>
                <a:gd name="connsiteX5" fmla="*/ 136329 w 149811"/>
                <a:gd name="connsiteY5" fmla="*/ 74157 h 129587"/>
                <a:gd name="connsiteX6" fmla="*/ 102621 w 149811"/>
                <a:gd name="connsiteY6" fmla="*/ 87640 h 129587"/>
                <a:gd name="connsiteX7" fmla="*/ 80149 w 149811"/>
                <a:gd name="connsiteY7" fmla="*/ 54681 h 129587"/>
                <a:gd name="connsiteX8" fmla="*/ 76404 w 149811"/>
                <a:gd name="connsiteY8" fmla="*/ 39700 h 129587"/>
                <a:gd name="connsiteX9" fmla="*/ 87640 w 149811"/>
                <a:gd name="connsiteY9" fmla="*/ 29962 h 129587"/>
                <a:gd name="connsiteX10" fmla="*/ 110861 w 149811"/>
                <a:gd name="connsiteY10" fmla="*/ 21723 h 129587"/>
                <a:gd name="connsiteX11" fmla="*/ 95880 w 149811"/>
                <a:gd name="connsiteY11" fmla="*/ 0 h 129587"/>
                <a:gd name="connsiteX12" fmla="*/ 79400 w 149811"/>
                <a:gd name="connsiteY12" fmla="*/ 5992 h 129587"/>
                <a:gd name="connsiteX13" fmla="*/ 60674 w 149811"/>
                <a:gd name="connsiteY13" fmla="*/ 21723 h 129587"/>
                <a:gd name="connsiteX14" fmla="*/ 59176 w 149811"/>
                <a:gd name="connsiteY14" fmla="*/ 26217 h 129587"/>
                <a:gd name="connsiteX15" fmla="*/ 52434 w 149811"/>
                <a:gd name="connsiteY15" fmla="*/ 16479 h 129587"/>
                <a:gd name="connsiteX16" fmla="*/ 0 w 149811"/>
                <a:gd name="connsiteY16" fmla="*/ 35206 h 129587"/>
                <a:gd name="connsiteX17" fmla="*/ 14232 w 149811"/>
                <a:gd name="connsiteY17" fmla="*/ 56180 h 129587"/>
                <a:gd name="connsiteX18" fmla="*/ 41947 w 149811"/>
                <a:gd name="connsiteY18" fmla="*/ 44195 h 12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9811" h="129587">
                  <a:moveTo>
                    <a:pt x="41947" y="44195"/>
                  </a:moveTo>
                  <a:lnTo>
                    <a:pt x="78651" y="97378"/>
                  </a:lnTo>
                  <a:lnTo>
                    <a:pt x="51685" y="108614"/>
                  </a:lnTo>
                  <a:lnTo>
                    <a:pt x="65917" y="129587"/>
                  </a:lnTo>
                  <a:lnTo>
                    <a:pt x="149812" y="94382"/>
                  </a:lnTo>
                  <a:lnTo>
                    <a:pt x="136329" y="74157"/>
                  </a:lnTo>
                  <a:lnTo>
                    <a:pt x="102621" y="87640"/>
                  </a:lnTo>
                  <a:lnTo>
                    <a:pt x="80149" y="54681"/>
                  </a:lnTo>
                  <a:cubicBezTo>
                    <a:pt x="76404" y="48689"/>
                    <a:pt x="74906" y="44195"/>
                    <a:pt x="76404" y="39700"/>
                  </a:cubicBezTo>
                  <a:cubicBezTo>
                    <a:pt x="77902" y="35206"/>
                    <a:pt x="81647" y="32210"/>
                    <a:pt x="87640" y="29962"/>
                  </a:cubicBezTo>
                  <a:lnTo>
                    <a:pt x="110861" y="21723"/>
                  </a:lnTo>
                  <a:lnTo>
                    <a:pt x="95880" y="0"/>
                  </a:lnTo>
                  <a:lnTo>
                    <a:pt x="79400" y="5992"/>
                  </a:lnTo>
                  <a:cubicBezTo>
                    <a:pt x="70412" y="8989"/>
                    <a:pt x="63670" y="14232"/>
                    <a:pt x="60674" y="21723"/>
                  </a:cubicBezTo>
                  <a:cubicBezTo>
                    <a:pt x="59925" y="23221"/>
                    <a:pt x="59925" y="24719"/>
                    <a:pt x="59176" y="26217"/>
                  </a:cubicBezTo>
                  <a:lnTo>
                    <a:pt x="52434" y="16479"/>
                  </a:lnTo>
                  <a:lnTo>
                    <a:pt x="0" y="35206"/>
                  </a:lnTo>
                  <a:lnTo>
                    <a:pt x="14232" y="56180"/>
                  </a:lnTo>
                  <a:lnTo>
                    <a:pt x="41947" y="44195"/>
                  </a:lnTo>
                  <a:close/>
                </a:path>
              </a:pathLst>
            </a:custGeom>
            <a:solidFill>
              <a:srgbClr val="2D2A26"/>
            </a:solidFill>
            <a:ln w="745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orma Livre: Forma 14">
              <a:extLst>
                <a:ext uri="{FF2B5EF4-FFF2-40B4-BE49-F238E27FC236}">
                  <a16:creationId xmlns:a16="http://schemas.microsoft.com/office/drawing/2014/main" id="{105BBB8F-15A7-4F22-A8ED-512E9421587C}"/>
                </a:ext>
              </a:extLst>
            </p:cNvPr>
            <p:cNvSpPr/>
            <p:nvPr/>
          </p:nvSpPr>
          <p:spPr>
            <a:xfrm>
              <a:off x="4458145" y="4388079"/>
              <a:ext cx="164043" cy="144568"/>
            </a:xfrm>
            <a:custGeom>
              <a:avLst/>
              <a:gdLst>
                <a:gd name="connsiteX0" fmla="*/ 43445 w 164043"/>
                <a:gd name="connsiteY0" fmla="*/ 27715 h 144568"/>
                <a:gd name="connsiteX1" fmla="*/ 101872 w 164043"/>
                <a:gd name="connsiteY1" fmla="*/ 113108 h 144568"/>
                <a:gd name="connsiteX2" fmla="*/ 73408 w 164043"/>
                <a:gd name="connsiteY2" fmla="*/ 124344 h 144568"/>
                <a:gd name="connsiteX3" fmla="*/ 86891 w 164043"/>
                <a:gd name="connsiteY3" fmla="*/ 144569 h 144568"/>
                <a:gd name="connsiteX4" fmla="*/ 164044 w 164043"/>
                <a:gd name="connsiteY4" fmla="*/ 112359 h 144568"/>
                <a:gd name="connsiteX5" fmla="*/ 150561 w 164043"/>
                <a:gd name="connsiteY5" fmla="*/ 92883 h 144568"/>
                <a:gd name="connsiteX6" fmla="*/ 124344 w 164043"/>
                <a:gd name="connsiteY6" fmla="*/ 104119 h 144568"/>
                <a:gd name="connsiteX7" fmla="*/ 53183 w 164043"/>
                <a:gd name="connsiteY7" fmla="*/ 0 h 144568"/>
                <a:gd name="connsiteX8" fmla="*/ 0 w 164043"/>
                <a:gd name="connsiteY8" fmla="*/ 17228 h 144568"/>
                <a:gd name="connsiteX9" fmla="*/ 14232 w 164043"/>
                <a:gd name="connsiteY9" fmla="*/ 38202 h 14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043" h="144568">
                  <a:moveTo>
                    <a:pt x="43445" y="27715"/>
                  </a:moveTo>
                  <a:lnTo>
                    <a:pt x="101872" y="113108"/>
                  </a:lnTo>
                  <a:lnTo>
                    <a:pt x="73408" y="124344"/>
                  </a:lnTo>
                  <a:lnTo>
                    <a:pt x="86891" y="144569"/>
                  </a:lnTo>
                  <a:lnTo>
                    <a:pt x="164044" y="112359"/>
                  </a:lnTo>
                  <a:lnTo>
                    <a:pt x="150561" y="92883"/>
                  </a:lnTo>
                  <a:lnTo>
                    <a:pt x="124344" y="104119"/>
                  </a:lnTo>
                  <a:lnTo>
                    <a:pt x="53183" y="0"/>
                  </a:lnTo>
                  <a:lnTo>
                    <a:pt x="0" y="17228"/>
                  </a:lnTo>
                  <a:lnTo>
                    <a:pt x="14232" y="38202"/>
                  </a:lnTo>
                  <a:close/>
                </a:path>
              </a:pathLst>
            </a:custGeom>
            <a:solidFill>
              <a:srgbClr val="2D2A26"/>
            </a:solidFill>
            <a:ln w="745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 name="Agrupar 18">
            <a:extLst>
              <a:ext uri="{FF2B5EF4-FFF2-40B4-BE49-F238E27FC236}">
                <a16:creationId xmlns:a16="http://schemas.microsoft.com/office/drawing/2014/main" id="{3C9BFBF4-B1A3-4AEC-A485-D1B7528BCEB7}"/>
              </a:ext>
            </a:extLst>
          </p:cNvPr>
          <p:cNvGrpSpPr/>
          <p:nvPr userDrawn="1"/>
        </p:nvGrpSpPr>
        <p:grpSpPr>
          <a:xfrm>
            <a:off x="696061" y="4873275"/>
            <a:ext cx="5982432" cy="850297"/>
            <a:chOff x="5945887" y="1722807"/>
            <a:chExt cx="5074644" cy="721271"/>
          </a:xfrm>
        </p:grpSpPr>
        <p:sp>
          <p:nvSpPr>
            <p:cNvPr id="20" name="Forma Livre: Forma 19">
              <a:extLst>
                <a:ext uri="{FF2B5EF4-FFF2-40B4-BE49-F238E27FC236}">
                  <a16:creationId xmlns:a16="http://schemas.microsoft.com/office/drawing/2014/main" id="{B8546F30-D801-4B9B-B549-55D1D8AAF664}"/>
                </a:ext>
              </a:extLst>
            </p:cNvPr>
            <p:cNvSpPr/>
            <p:nvPr/>
          </p:nvSpPr>
          <p:spPr>
            <a:xfrm>
              <a:off x="10853704" y="1722807"/>
              <a:ext cx="166827" cy="721271"/>
            </a:xfrm>
            <a:custGeom>
              <a:avLst/>
              <a:gdLst>
                <a:gd name="connsiteX0" fmla="*/ 218027 w 276510"/>
                <a:gd name="connsiteY0" fmla="*/ 504254 h 1195482"/>
                <a:gd name="connsiteX1" fmla="*/ 209074 w 276510"/>
                <a:gd name="connsiteY1" fmla="*/ 300228 h 1195482"/>
                <a:gd name="connsiteX2" fmla="*/ 204216 w 276510"/>
                <a:gd name="connsiteY2" fmla="*/ 64389 h 1195482"/>
                <a:gd name="connsiteX3" fmla="*/ 0 w 276510"/>
                <a:gd name="connsiteY3" fmla="*/ 0 h 1195482"/>
                <a:gd name="connsiteX4" fmla="*/ 0 w 276510"/>
                <a:gd name="connsiteY4" fmla="*/ 138017 h 1195482"/>
                <a:gd name="connsiteX5" fmla="*/ 94583 w 276510"/>
                <a:gd name="connsiteY5" fmla="*/ 148971 h 1195482"/>
                <a:gd name="connsiteX6" fmla="*/ 75438 w 276510"/>
                <a:gd name="connsiteY6" fmla="*/ 265462 h 1195482"/>
                <a:gd name="connsiteX7" fmla="*/ 108775 w 276510"/>
                <a:gd name="connsiteY7" fmla="*/ 588740 h 1195482"/>
                <a:gd name="connsiteX8" fmla="*/ 116586 w 276510"/>
                <a:gd name="connsiteY8" fmla="*/ 597789 h 1195482"/>
                <a:gd name="connsiteX9" fmla="*/ 108775 w 276510"/>
                <a:gd name="connsiteY9" fmla="*/ 606838 h 1195482"/>
                <a:gd name="connsiteX10" fmla="*/ 75438 w 276510"/>
                <a:gd name="connsiteY10" fmla="*/ 930021 h 1195482"/>
                <a:gd name="connsiteX11" fmla="*/ 94583 w 276510"/>
                <a:gd name="connsiteY11" fmla="*/ 1046512 h 1195482"/>
                <a:gd name="connsiteX12" fmla="*/ 0 w 276510"/>
                <a:gd name="connsiteY12" fmla="*/ 1057466 h 1195482"/>
                <a:gd name="connsiteX13" fmla="*/ 0 w 276510"/>
                <a:gd name="connsiteY13" fmla="*/ 1195483 h 1195482"/>
                <a:gd name="connsiteX14" fmla="*/ 204121 w 276510"/>
                <a:gd name="connsiteY14" fmla="*/ 1131189 h 1195482"/>
                <a:gd name="connsiteX15" fmla="*/ 208978 w 276510"/>
                <a:gd name="connsiteY15" fmla="*/ 895350 h 1195482"/>
                <a:gd name="connsiteX16" fmla="*/ 217932 w 276510"/>
                <a:gd name="connsiteY16" fmla="*/ 691325 h 1195482"/>
                <a:gd name="connsiteX17" fmla="*/ 276511 w 276510"/>
                <a:gd name="connsiteY17" fmla="*/ 666940 h 1195482"/>
                <a:gd name="connsiteX18" fmla="*/ 276511 w 276510"/>
                <a:gd name="connsiteY18" fmla="*/ 528733 h 1195482"/>
                <a:gd name="connsiteX19" fmla="*/ 218027 w 276510"/>
                <a:gd name="connsiteY19" fmla="*/ 504254 h 11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6510" h="1195482">
                  <a:moveTo>
                    <a:pt x="218027" y="504254"/>
                  </a:moveTo>
                  <a:cubicBezTo>
                    <a:pt x="189357" y="467201"/>
                    <a:pt x="185928" y="389001"/>
                    <a:pt x="209074" y="300228"/>
                  </a:cubicBezTo>
                  <a:cubicBezTo>
                    <a:pt x="234410" y="202978"/>
                    <a:pt x="250126" y="123825"/>
                    <a:pt x="204216" y="64389"/>
                  </a:cubicBezTo>
                  <a:cubicBezTo>
                    <a:pt x="160496" y="7811"/>
                    <a:pt x="80200" y="0"/>
                    <a:pt x="0" y="0"/>
                  </a:cubicBezTo>
                  <a:lnTo>
                    <a:pt x="0" y="138017"/>
                  </a:lnTo>
                  <a:cubicBezTo>
                    <a:pt x="68485" y="138017"/>
                    <a:pt x="89344" y="146114"/>
                    <a:pt x="94583" y="148971"/>
                  </a:cubicBezTo>
                  <a:cubicBezTo>
                    <a:pt x="97250" y="159068"/>
                    <a:pt x="95631" y="187833"/>
                    <a:pt x="75438" y="265462"/>
                  </a:cubicBezTo>
                  <a:cubicBezTo>
                    <a:pt x="40195" y="400526"/>
                    <a:pt x="52102" y="515398"/>
                    <a:pt x="108775" y="588740"/>
                  </a:cubicBezTo>
                  <a:cubicBezTo>
                    <a:pt x="111252" y="591979"/>
                    <a:pt x="114014" y="594741"/>
                    <a:pt x="116586" y="597789"/>
                  </a:cubicBezTo>
                  <a:cubicBezTo>
                    <a:pt x="114014" y="600837"/>
                    <a:pt x="111157" y="603599"/>
                    <a:pt x="108775" y="606838"/>
                  </a:cubicBezTo>
                  <a:cubicBezTo>
                    <a:pt x="52102" y="680180"/>
                    <a:pt x="40195" y="794957"/>
                    <a:pt x="75438" y="930021"/>
                  </a:cubicBezTo>
                  <a:cubicBezTo>
                    <a:pt x="95631" y="1007555"/>
                    <a:pt x="97250" y="1036320"/>
                    <a:pt x="94583" y="1046512"/>
                  </a:cubicBezTo>
                  <a:cubicBezTo>
                    <a:pt x="89344" y="1049369"/>
                    <a:pt x="68390" y="1057466"/>
                    <a:pt x="0" y="1057466"/>
                  </a:cubicBezTo>
                  <a:lnTo>
                    <a:pt x="0" y="1195483"/>
                  </a:lnTo>
                  <a:cubicBezTo>
                    <a:pt x="80200" y="1195483"/>
                    <a:pt x="160401" y="1187672"/>
                    <a:pt x="204121" y="1131189"/>
                  </a:cubicBezTo>
                  <a:cubicBezTo>
                    <a:pt x="250031" y="1071753"/>
                    <a:pt x="234315" y="992600"/>
                    <a:pt x="208978" y="895350"/>
                  </a:cubicBezTo>
                  <a:cubicBezTo>
                    <a:pt x="185833" y="806577"/>
                    <a:pt x="189262" y="728377"/>
                    <a:pt x="217932" y="691325"/>
                  </a:cubicBezTo>
                  <a:cubicBezTo>
                    <a:pt x="226028" y="680847"/>
                    <a:pt x="240887" y="666940"/>
                    <a:pt x="276511" y="666940"/>
                  </a:cubicBezTo>
                  <a:lnTo>
                    <a:pt x="276511" y="528733"/>
                  </a:lnTo>
                  <a:cubicBezTo>
                    <a:pt x="240982" y="528733"/>
                    <a:pt x="226123" y="514731"/>
                    <a:pt x="218027" y="504254"/>
                  </a:cubicBezTo>
                </a:path>
              </a:pathLst>
            </a:custGeom>
            <a:solidFill>
              <a:srgbClr val="2C2B2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orma Livre: Forma 20">
              <a:extLst>
                <a:ext uri="{FF2B5EF4-FFF2-40B4-BE49-F238E27FC236}">
                  <a16:creationId xmlns:a16="http://schemas.microsoft.com/office/drawing/2014/main" id="{4C354570-360C-4A02-AE82-E6E0934AB44A}"/>
                </a:ext>
              </a:extLst>
            </p:cNvPr>
            <p:cNvSpPr/>
            <p:nvPr/>
          </p:nvSpPr>
          <p:spPr>
            <a:xfrm>
              <a:off x="5945887" y="1722807"/>
              <a:ext cx="166827" cy="721214"/>
            </a:xfrm>
            <a:custGeom>
              <a:avLst/>
              <a:gdLst>
                <a:gd name="connsiteX0" fmla="*/ 72485 w 276510"/>
                <a:gd name="connsiteY0" fmla="*/ 64389 h 1195387"/>
                <a:gd name="connsiteX1" fmla="*/ 67628 w 276510"/>
                <a:gd name="connsiteY1" fmla="*/ 300228 h 1195387"/>
                <a:gd name="connsiteX2" fmla="*/ 58674 w 276510"/>
                <a:gd name="connsiteY2" fmla="*/ 504254 h 1195387"/>
                <a:gd name="connsiteX3" fmla="*/ 0 w 276510"/>
                <a:gd name="connsiteY3" fmla="*/ 528733 h 1195387"/>
                <a:gd name="connsiteX4" fmla="*/ 0 w 276510"/>
                <a:gd name="connsiteY4" fmla="*/ 528733 h 1195387"/>
                <a:gd name="connsiteX5" fmla="*/ 0 w 276510"/>
                <a:gd name="connsiteY5" fmla="*/ 666750 h 1195387"/>
                <a:gd name="connsiteX6" fmla="*/ 58579 w 276510"/>
                <a:gd name="connsiteY6" fmla="*/ 691134 h 1195387"/>
                <a:gd name="connsiteX7" fmla="*/ 67532 w 276510"/>
                <a:gd name="connsiteY7" fmla="*/ 895160 h 1195387"/>
                <a:gd name="connsiteX8" fmla="*/ 72390 w 276510"/>
                <a:gd name="connsiteY8" fmla="*/ 1130999 h 1195387"/>
                <a:gd name="connsiteX9" fmla="*/ 276511 w 276510"/>
                <a:gd name="connsiteY9" fmla="*/ 1195388 h 1195387"/>
                <a:gd name="connsiteX10" fmla="*/ 276511 w 276510"/>
                <a:gd name="connsiteY10" fmla="*/ 1057370 h 1195387"/>
                <a:gd name="connsiteX11" fmla="*/ 181928 w 276510"/>
                <a:gd name="connsiteY11" fmla="*/ 1046321 h 1195387"/>
                <a:gd name="connsiteX12" fmla="*/ 201073 w 276510"/>
                <a:gd name="connsiteY12" fmla="*/ 929926 h 1195387"/>
                <a:gd name="connsiteX13" fmla="*/ 167735 w 276510"/>
                <a:gd name="connsiteY13" fmla="*/ 606743 h 1195387"/>
                <a:gd name="connsiteX14" fmla="*/ 159830 w 276510"/>
                <a:gd name="connsiteY14" fmla="*/ 597694 h 1195387"/>
                <a:gd name="connsiteX15" fmla="*/ 167640 w 276510"/>
                <a:gd name="connsiteY15" fmla="*/ 588645 h 1195387"/>
                <a:gd name="connsiteX16" fmla="*/ 200978 w 276510"/>
                <a:gd name="connsiteY16" fmla="*/ 265462 h 1195387"/>
                <a:gd name="connsiteX17" fmla="*/ 181832 w 276510"/>
                <a:gd name="connsiteY17" fmla="*/ 148971 h 1195387"/>
                <a:gd name="connsiteX18" fmla="*/ 276416 w 276510"/>
                <a:gd name="connsiteY18" fmla="*/ 138017 h 1195387"/>
                <a:gd name="connsiteX19" fmla="*/ 276416 w 276510"/>
                <a:gd name="connsiteY19" fmla="*/ 0 h 1195387"/>
                <a:gd name="connsiteX20" fmla="*/ 72485 w 276510"/>
                <a:gd name="connsiteY20" fmla="*/ 64389 h 119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6510" h="1195387">
                  <a:moveTo>
                    <a:pt x="72485" y="64389"/>
                  </a:moveTo>
                  <a:cubicBezTo>
                    <a:pt x="26480" y="123825"/>
                    <a:pt x="42291" y="202978"/>
                    <a:pt x="67628" y="300228"/>
                  </a:cubicBezTo>
                  <a:cubicBezTo>
                    <a:pt x="90773" y="389001"/>
                    <a:pt x="87344" y="467201"/>
                    <a:pt x="58674" y="504254"/>
                  </a:cubicBezTo>
                  <a:cubicBezTo>
                    <a:pt x="50483" y="514731"/>
                    <a:pt x="35624" y="528733"/>
                    <a:pt x="0" y="528733"/>
                  </a:cubicBezTo>
                  <a:lnTo>
                    <a:pt x="0" y="528733"/>
                  </a:lnTo>
                  <a:lnTo>
                    <a:pt x="0" y="666750"/>
                  </a:lnTo>
                  <a:cubicBezTo>
                    <a:pt x="35624" y="666750"/>
                    <a:pt x="50483" y="680657"/>
                    <a:pt x="58579" y="691134"/>
                  </a:cubicBezTo>
                  <a:cubicBezTo>
                    <a:pt x="87249" y="728186"/>
                    <a:pt x="90678" y="806387"/>
                    <a:pt x="67532" y="895160"/>
                  </a:cubicBezTo>
                  <a:cubicBezTo>
                    <a:pt x="42196" y="992410"/>
                    <a:pt x="26384" y="1071563"/>
                    <a:pt x="72390" y="1130999"/>
                  </a:cubicBezTo>
                  <a:cubicBezTo>
                    <a:pt x="116110" y="1187577"/>
                    <a:pt x="196310" y="1195388"/>
                    <a:pt x="276511" y="1195388"/>
                  </a:cubicBezTo>
                  <a:lnTo>
                    <a:pt x="276511" y="1057370"/>
                  </a:lnTo>
                  <a:cubicBezTo>
                    <a:pt x="208026" y="1057370"/>
                    <a:pt x="187166" y="1049274"/>
                    <a:pt x="181928" y="1046321"/>
                  </a:cubicBezTo>
                  <a:cubicBezTo>
                    <a:pt x="179261" y="1036225"/>
                    <a:pt x="180880" y="1007459"/>
                    <a:pt x="201073" y="929926"/>
                  </a:cubicBezTo>
                  <a:cubicBezTo>
                    <a:pt x="236315" y="794861"/>
                    <a:pt x="224409" y="679990"/>
                    <a:pt x="167735" y="606743"/>
                  </a:cubicBezTo>
                  <a:cubicBezTo>
                    <a:pt x="165259" y="603504"/>
                    <a:pt x="162497" y="600742"/>
                    <a:pt x="159830" y="597694"/>
                  </a:cubicBezTo>
                  <a:cubicBezTo>
                    <a:pt x="162497" y="594646"/>
                    <a:pt x="165259" y="591884"/>
                    <a:pt x="167640" y="588645"/>
                  </a:cubicBezTo>
                  <a:cubicBezTo>
                    <a:pt x="224314" y="515303"/>
                    <a:pt x="236125" y="400526"/>
                    <a:pt x="200978" y="265462"/>
                  </a:cubicBezTo>
                  <a:cubicBezTo>
                    <a:pt x="180785" y="187928"/>
                    <a:pt x="179165" y="159163"/>
                    <a:pt x="181832" y="148971"/>
                  </a:cubicBezTo>
                  <a:cubicBezTo>
                    <a:pt x="187071" y="146114"/>
                    <a:pt x="207931" y="138017"/>
                    <a:pt x="276416" y="138017"/>
                  </a:cubicBezTo>
                  <a:lnTo>
                    <a:pt x="276416" y="0"/>
                  </a:lnTo>
                  <a:cubicBezTo>
                    <a:pt x="196406" y="0"/>
                    <a:pt x="116205" y="7811"/>
                    <a:pt x="72485" y="64389"/>
                  </a:cubicBezTo>
                </a:path>
              </a:pathLst>
            </a:custGeom>
            <a:solidFill>
              <a:srgbClr val="2C2B2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3" name="Espaço Reservado para Texto 22">
            <a:extLst>
              <a:ext uri="{FF2B5EF4-FFF2-40B4-BE49-F238E27FC236}">
                <a16:creationId xmlns:a16="http://schemas.microsoft.com/office/drawing/2014/main" id="{43799043-5BC6-49D2-8DE6-8009D8749B9C}"/>
              </a:ext>
            </a:extLst>
          </p:cNvPr>
          <p:cNvSpPr>
            <a:spLocks noGrp="1"/>
          </p:cNvSpPr>
          <p:nvPr>
            <p:ph type="body" sz="quarter" idx="10"/>
          </p:nvPr>
        </p:nvSpPr>
        <p:spPr>
          <a:xfrm>
            <a:off x="515938" y="1948969"/>
            <a:ext cx="6661150" cy="2816706"/>
          </a:xfrm>
        </p:spPr>
        <p:txBody>
          <a:bodyPr>
            <a:normAutofit/>
          </a:bodyPr>
          <a:lstStyle>
            <a:lvl1pPr marL="0" indent="0">
              <a:buNone/>
              <a:defRPr sz="2000">
                <a:latin typeface="IBM Plex Mono" panose="020B0509050203000203" pitchFamily="49" charset="0"/>
              </a:defRPr>
            </a:lvl1pPr>
            <a:lvl2pPr>
              <a:buNone/>
              <a:defRPr sz="2000">
                <a:latin typeface="IBM Plex Mono" panose="020B0509050203000203" pitchFamily="49" charset="0"/>
              </a:defRPr>
            </a:lvl2pPr>
            <a:lvl3pPr>
              <a:buNone/>
              <a:defRPr sz="1800">
                <a:latin typeface="IBM Plex Mono" panose="020B0509050203000203" pitchFamily="49" charset="0"/>
              </a:defRPr>
            </a:lvl3pPr>
            <a:lvl4pPr>
              <a:buNone/>
              <a:defRPr sz="1600">
                <a:latin typeface="IBM Plex Mono" panose="020B0509050203000203" pitchFamily="49" charset="0"/>
              </a:defRPr>
            </a:lvl4pPr>
            <a:lvl5pPr>
              <a:buNone/>
              <a:defRPr sz="1600">
                <a:latin typeface="IBM Plex Mono" panose="020B0509050203000203" pitchFamily="49" charset="0"/>
              </a:defRPr>
            </a:lvl5pPr>
          </a:lstStyle>
          <a:p>
            <a:pPr lvl="0"/>
            <a:r>
              <a:rPr lang="pt-BR"/>
              <a:t>Clique para editar os estilos de texto Mestres</a:t>
            </a:r>
          </a:p>
        </p:txBody>
      </p:sp>
      <p:sp>
        <p:nvSpPr>
          <p:cNvPr id="24" name="Espaço Reservado para Texto 22">
            <a:extLst>
              <a:ext uri="{FF2B5EF4-FFF2-40B4-BE49-F238E27FC236}">
                <a16:creationId xmlns:a16="http://schemas.microsoft.com/office/drawing/2014/main" id="{049A3CE6-AA4E-48CD-A5C1-2FDF44B46D84}"/>
              </a:ext>
            </a:extLst>
          </p:cNvPr>
          <p:cNvSpPr>
            <a:spLocks noGrp="1"/>
          </p:cNvSpPr>
          <p:nvPr>
            <p:ph type="body" sz="quarter" idx="11"/>
          </p:nvPr>
        </p:nvSpPr>
        <p:spPr>
          <a:xfrm>
            <a:off x="1091381" y="4770818"/>
            <a:ext cx="5386960" cy="995634"/>
          </a:xfrm>
        </p:spPr>
        <p:txBody>
          <a:bodyPr anchor="ctr">
            <a:normAutofit/>
          </a:bodyPr>
          <a:lstStyle>
            <a:lvl1pPr marL="0" indent="0" algn="ctr">
              <a:buNone/>
              <a:defRPr sz="2400" b="1">
                <a:latin typeface="IBM Plex Mono" panose="020B0509050203000203" pitchFamily="49" charset="0"/>
              </a:defRPr>
            </a:lvl1pPr>
            <a:lvl2pPr>
              <a:buNone/>
              <a:defRPr sz="2000">
                <a:latin typeface="IBM Plex Mono" panose="020B0509050203000203" pitchFamily="49" charset="0"/>
              </a:defRPr>
            </a:lvl2pPr>
            <a:lvl3pPr>
              <a:buNone/>
              <a:defRPr sz="1800">
                <a:latin typeface="IBM Plex Mono" panose="020B0509050203000203" pitchFamily="49" charset="0"/>
              </a:defRPr>
            </a:lvl3pPr>
            <a:lvl4pPr>
              <a:buNone/>
              <a:defRPr sz="1600">
                <a:latin typeface="IBM Plex Mono" panose="020B0509050203000203" pitchFamily="49" charset="0"/>
              </a:defRPr>
            </a:lvl4pPr>
            <a:lvl5pPr>
              <a:buNone/>
              <a:defRPr sz="1600">
                <a:latin typeface="IBM Plex Mono" panose="020B0509050203000203" pitchFamily="49" charset="0"/>
              </a:defRPr>
            </a:lvl5pPr>
          </a:lstStyle>
          <a:p>
            <a:pPr lvl="0"/>
            <a:r>
              <a:rPr lang="pt-BR"/>
              <a:t>Clique para editar os estilos de texto Mestres</a:t>
            </a:r>
          </a:p>
        </p:txBody>
      </p:sp>
      <p:sp>
        <p:nvSpPr>
          <p:cNvPr id="26" name="Espaço Reservado para Imagem 25">
            <a:extLst>
              <a:ext uri="{FF2B5EF4-FFF2-40B4-BE49-F238E27FC236}">
                <a16:creationId xmlns:a16="http://schemas.microsoft.com/office/drawing/2014/main" id="{665922EC-4ABB-4921-8A78-EAFF4FF6464B}"/>
              </a:ext>
            </a:extLst>
          </p:cNvPr>
          <p:cNvSpPr>
            <a:spLocks noGrp="1"/>
          </p:cNvSpPr>
          <p:nvPr>
            <p:ph type="pic" sz="quarter" idx="12"/>
          </p:nvPr>
        </p:nvSpPr>
        <p:spPr>
          <a:xfrm>
            <a:off x="7396163" y="0"/>
            <a:ext cx="4510087" cy="5765800"/>
          </a:xfrm>
        </p:spPr>
        <p:txBody>
          <a:bodyPr/>
          <a:lstStyle/>
          <a:p>
            <a:endParaRPr lang="pt-BR"/>
          </a:p>
        </p:txBody>
      </p:sp>
    </p:spTree>
    <p:extLst>
      <p:ext uri="{BB962C8B-B14F-4D97-AF65-F5344CB8AC3E}">
        <p14:creationId xmlns:p14="http://schemas.microsoft.com/office/powerpoint/2010/main" val="3164269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400"/>
                                        <p:tgtEl>
                                          <p:spTgt spid="7"/>
                                        </p:tgtEl>
                                      </p:cBhvr>
                                    </p:animEffect>
                                  </p:childTnLst>
                                </p:cTn>
                              </p:par>
                              <p:par>
                                <p:cTn id="8" presetID="10" presetClass="entr" presetSubtype="0" repeatCount="3000" fill="hold" nodeType="withEffect">
                                  <p:stCondLst>
                                    <p:cond delay="10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
                                        <p:tgtEl>
                                          <p:spTgt spid="8"/>
                                        </p:tgtEl>
                                      </p:cBhvr>
                                    </p:animEffect>
                                  </p:childTnLst>
                                </p:cTn>
                              </p:par>
                              <p:par>
                                <p:cTn id="11" presetID="42" presetClass="path" presetSubtype="0" decel="100000" fill="hold" nodeType="withEffect">
                                  <p:stCondLst>
                                    <p:cond delay="1000"/>
                                  </p:stCondLst>
                                  <p:childTnLst>
                                    <p:animMotion origin="layout" path="M 4.16667E-6 3.33333E-6 L 0.0276 -0.02894 " pathEditMode="relative" rAng="0" ptsTypes="AA">
                                      <p:cBhvr>
                                        <p:cTn id="12" dur="500" spd="-100000" fill="hold"/>
                                        <p:tgtEl>
                                          <p:spTgt spid="8"/>
                                        </p:tgtEl>
                                        <p:attrNameLst>
                                          <p:attrName>ppt_x</p:attrName>
                                          <p:attrName>ppt_y</p:attrName>
                                        </p:attrNameLst>
                                      </p:cBhvr>
                                      <p:rCtr x="1380" y="-1458"/>
                                    </p:animMotion>
                                  </p:childTnLst>
                                </p:cTn>
                              </p:par>
                              <p:par>
                                <p:cTn id="13" presetID="2" presetClass="entr" presetSubtype="8" decel="100000" fill="hold" nodeType="withEffect">
                                  <p:stCondLst>
                                    <p:cond delay="25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16" presetClass="entr" presetSubtype="42" fill="hold" nodeType="withEffect">
                                  <p:stCondLst>
                                    <p:cond delay="750"/>
                                  </p:stCondLst>
                                  <p:childTnLst>
                                    <p:set>
                                      <p:cBhvr>
                                        <p:cTn id="18" dur="1" fill="hold">
                                          <p:stCondLst>
                                            <p:cond delay="0"/>
                                          </p:stCondLst>
                                        </p:cTn>
                                        <p:tgtEl>
                                          <p:spTgt spid="19"/>
                                        </p:tgtEl>
                                        <p:attrNameLst>
                                          <p:attrName>style.visibility</p:attrName>
                                        </p:attrNameLst>
                                      </p:cBhvr>
                                      <p:to>
                                        <p:strVal val="visible"/>
                                      </p:to>
                                    </p:set>
                                    <p:animEffect transition="in" filter="barn(outHorizontal)">
                                      <p:cBhvr>
                                        <p:cTn id="19" dur="500"/>
                                        <p:tgtEl>
                                          <p:spTgt spid="19"/>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650"/>
                                        <p:tgtEl>
                                          <p:spTgt spid="2"/>
                                        </p:tgtEl>
                                      </p:cBhvr>
                                    </p:animEffect>
                                  </p:childTnLst>
                                </p:cTn>
                              </p:par>
                              <p:par>
                                <p:cTn id="23" presetID="63" presetClass="path" presetSubtype="0" decel="100000" fill="hold" grpId="1" nodeType="withEffect">
                                  <p:stCondLst>
                                    <p:cond delay="0"/>
                                  </p:stCondLst>
                                  <p:childTnLst>
                                    <p:animMotion origin="layout" path="M -2.70833E-6 2.59259E-6 L 0.04492 2.59259E-6 " pathEditMode="relative" rAng="0" ptsTypes="AA">
                                      <p:cBhvr>
                                        <p:cTn id="24" dur="650" spd="-100000" fill="hold"/>
                                        <p:tgtEl>
                                          <p:spTgt spid="2"/>
                                        </p:tgtEl>
                                        <p:attrNameLst>
                                          <p:attrName>ppt_x</p:attrName>
                                          <p:attrName>ppt_y</p:attrName>
                                        </p:attrNameLst>
                                      </p:cBhvr>
                                      <p:rCtr x="2240" y="0"/>
                                    </p:animMotion>
                                  </p:childTnLst>
                                </p:cTn>
                              </p:par>
                              <p:par>
                                <p:cTn id="25" presetID="10" presetClass="entr" presetSubtype="0" fill="hold" grpId="0" nodeType="withEffect">
                                  <p:stCondLst>
                                    <p:cond delay="50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600"/>
                                        <p:tgtEl>
                                          <p:spTgt spid="23"/>
                                        </p:tgtEl>
                                      </p:cBhvr>
                                    </p:animEffect>
                                  </p:childTnLst>
                                </p:cTn>
                              </p:par>
                              <p:par>
                                <p:cTn id="28" presetID="42" presetClass="path" presetSubtype="0" decel="100000" fill="hold" grpId="1" nodeType="withEffect">
                                  <p:stCondLst>
                                    <p:cond delay="500"/>
                                  </p:stCondLst>
                                  <p:childTnLst>
                                    <p:animMotion origin="layout" path="M 4.375E-6 -4.44444E-6 L 4.375E-6 0.05718 " pathEditMode="relative" rAng="0" ptsTypes="AA">
                                      <p:cBhvr>
                                        <p:cTn id="29" dur="600" spd="-100000" fill="hold"/>
                                        <p:tgtEl>
                                          <p:spTgt spid="23"/>
                                        </p:tgtEl>
                                        <p:attrNameLst>
                                          <p:attrName>ppt_x</p:attrName>
                                          <p:attrName>ppt_y</p:attrName>
                                        </p:attrNameLst>
                                      </p:cBhvr>
                                      <p:rCtr x="0" y="2847"/>
                                    </p:animMotion>
                                  </p:childTnLst>
                                </p:cTn>
                              </p:par>
                              <p:par>
                                <p:cTn id="30" presetID="1" presetClass="entr" presetSubtype="0" fill="hold" grpId="0" nodeType="withEffect">
                                  <p:stCondLst>
                                    <p:cond delay="1000"/>
                                  </p:stCondLst>
                                  <p:iterate type="lt">
                                    <p:tmAbs val="40"/>
                                  </p:iterate>
                                  <p:childTnLst>
                                    <p:set>
                                      <p:cBhvr>
                                        <p:cTn id="31" dur="1" fill="hold">
                                          <p:stCondLst>
                                            <p:cond delay="0"/>
                                          </p:stCondLst>
                                        </p:cTn>
                                        <p:tgtEl>
                                          <p:spTgt spid="24"/>
                                        </p:tgtEl>
                                        <p:attrNameLst>
                                          <p:attrName>style.visibility</p:attrName>
                                        </p:attrNameLst>
                                      </p:cBhvr>
                                      <p:to>
                                        <p:strVal val="visible"/>
                                      </p:to>
                                    </p:set>
                                  </p:childTnLst>
                                </p:cTn>
                              </p:par>
                              <p:par>
                                <p:cTn id="32" presetID="2" presetClass="entr" presetSubtype="1" decel="100000" fill="hold" grpId="0" nodeType="withEffect" nodePh="1">
                                  <p:stCondLst>
                                    <p:cond delay="250"/>
                                  </p:stCondLst>
                                  <p:endCondLst>
                                    <p:cond evt="begin" delay="0">
                                      <p:tn val="32"/>
                                    </p:cond>
                                  </p:endCondLst>
                                  <p:childTnLst>
                                    <p:set>
                                      <p:cBhvr>
                                        <p:cTn id="33" dur="1" fill="hold">
                                          <p:stCondLst>
                                            <p:cond delay="0"/>
                                          </p:stCondLst>
                                        </p:cTn>
                                        <p:tgtEl>
                                          <p:spTgt spid="26"/>
                                        </p:tgtEl>
                                        <p:attrNameLst>
                                          <p:attrName>style.visibility</p:attrName>
                                        </p:attrNameLst>
                                      </p:cBhvr>
                                      <p:to>
                                        <p:strVal val="visible"/>
                                      </p:to>
                                    </p:set>
                                    <p:anim calcmode="lin" valueType="num">
                                      <p:cBhvr additive="base">
                                        <p:cTn id="34" dur="500" fill="hold"/>
                                        <p:tgtEl>
                                          <p:spTgt spid="26"/>
                                        </p:tgtEl>
                                        <p:attrNameLst>
                                          <p:attrName>ppt_x</p:attrName>
                                        </p:attrNameLst>
                                      </p:cBhvr>
                                      <p:tavLst>
                                        <p:tav tm="0">
                                          <p:val>
                                            <p:strVal val="#ppt_x"/>
                                          </p:val>
                                        </p:tav>
                                        <p:tav tm="100000">
                                          <p:val>
                                            <p:strVal val="#ppt_x"/>
                                          </p:val>
                                        </p:tav>
                                      </p:tavLst>
                                    </p:anim>
                                    <p:anim calcmode="lin" valueType="num">
                                      <p:cBhvr additive="base">
                                        <p:cTn id="35"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7" grpId="0" animBg="1"/>
      <p:bldP spid="23" grpId="0">
        <p:tmplLst>
          <p:tmpl>
            <p:tnLst>
              <p:par>
                <p:cTn presetID="10" presetClass="entr" presetSubtype="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Effect transition="in" filter="fade">
                      <p:cBhvr>
                        <p:cTn dur="600"/>
                        <p:tgtEl>
                          <p:spTgt spid="23"/>
                        </p:tgtEl>
                      </p:cBhvr>
                    </p:animEffect>
                  </p:childTnLst>
                </p:cTn>
              </p:par>
            </p:tnLst>
          </p:tmpl>
        </p:tmplLst>
      </p:bldP>
      <p:bldP spid="23" grpId="1"/>
      <p:bldP spid="24" grpId="0">
        <p:tmplLst>
          <p:tmpl>
            <p:tnLst>
              <p:par>
                <p:cTn presetID="1" presetClass="entr" presetSubtype="0" fill="hold" nodeType="withEffect">
                  <p:stCondLst>
                    <p:cond delay="1000"/>
                  </p:stCondLst>
                  <p:iterate type="lt">
                    <p:tmAbs val="40"/>
                  </p:iterate>
                  <p:childTnLst>
                    <p:set>
                      <p:cBhvr>
                        <p:cTn dur="1" fill="hold">
                          <p:stCondLst>
                            <p:cond delay="0"/>
                          </p:stCondLst>
                        </p:cTn>
                        <p:tgtEl>
                          <p:spTgt spid="24"/>
                        </p:tgtEl>
                        <p:attrNameLst>
                          <p:attrName>style.visibility</p:attrName>
                        </p:attrNameLst>
                      </p:cBhvr>
                      <p:to>
                        <p:strVal val="visible"/>
                      </p:to>
                    </p:set>
                  </p:childTnLst>
                </p:cTn>
              </p:par>
            </p:tnLst>
          </p:tmpl>
        </p:tmplLst>
      </p:bldP>
      <p:bldP spid="26"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m com Legenda">
    <p:spTree>
      <p:nvGrpSpPr>
        <p:cNvPr id="1" name=""/>
        <p:cNvGrpSpPr/>
        <p:nvPr/>
      </p:nvGrpSpPr>
      <p:grpSpPr>
        <a:xfrm>
          <a:off x="0" y="0"/>
          <a:ext cx="0" cy="0"/>
          <a:chOff x="0" y="0"/>
          <a:chExt cx="0" cy="0"/>
        </a:xfrm>
      </p:grpSpPr>
      <p:pic>
        <p:nvPicPr>
          <p:cNvPr id="38" name="Imagem 37">
            <a:extLst>
              <a:ext uri="{FF2B5EF4-FFF2-40B4-BE49-F238E27FC236}">
                <a16:creationId xmlns:a16="http://schemas.microsoft.com/office/drawing/2014/main" id="{AB1DBA3C-2316-47B2-82C6-840ACEECC4AF}"/>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3" name="Imagem 22">
            <a:extLst>
              <a:ext uri="{FF2B5EF4-FFF2-40B4-BE49-F238E27FC236}">
                <a16:creationId xmlns:a16="http://schemas.microsoft.com/office/drawing/2014/main" id="{CCA5441C-089D-4EF9-8D74-C94EF02F504A}"/>
              </a:ext>
            </a:extLst>
          </p:cNvPr>
          <p:cNvPicPr>
            <a:picLocks noChangeAspect="1"/>
          </p:cNvPicPr>
          <p:nvPr userDrawn="1"/>
        </p:nvPicPr>
        <p:blipFill rotWithShape="1">
          <a:blip r:embed="rId3"/>
          <a:srcRect t="1" r="53905" b="24426"/>
          <a:stretch/>
        </p:blipFill>
        <p:spPr>
          <a:xfrm>
            <a:off x="0" y="-1"/>
            <a:ext cx="5309420" cy="5861051"/>
          </a:xfrm>
          <a:prstGeom prst="rect">
            <a:avLst/>
          </a:prstGeom>
        </p:spPr>
      </p:pic>
      <p:sp>
        <p:nvSpPr>
          <p:cNvPr id="25" name="Gráfico 1">
            <a:extLst>
              <a:ext uri="{FF2B5EF4-FFF2-40B4-BE49-F238E27FC236}">
                <a16:creationId xmlns:a16="http://schemas.microsoft.com/office/drawing/2014/main" id="{C59222EF-27CD-4F94-91FB-8B31EE75A3EC}"/>
              </a:ext>
            </a:extLst>
          </p:cNvPr>
          <p:cNvSpPr/>
          <p:nvPr userDrawn="1"/>
        </p:nvSpPr>
        <p:spPr>
          <a:xfrm>
            <a:off x="753756" y="887232"/>
            <a:ext cx="251503" cy="350804"/>
          </a:xfrm>
          <a:custGeom>
            <a:avLst/>
            <a:gdLst>
              <a:gd name="connsiteX0" fmla="*/ 678942 w 1199483"/>
              <a:gd name="connsiteY0" fmla="*/ 1755172 h 1755171"/>
              <a:gd name="connsiteX1" fmla="*/ 558260 w 1199483"/>
              <a:gd name="connsiteY1" fmla="*/ 1634490 h 1755171"/>
              <a:gd name="connsiteX2" fmla="*/ 774478 w 1199483"/>
              <a:gd name="connsiteY2" fmla="*/ 1418273 h 1755171"/>
              <a:gd name="connsiteX3" fmla="*/ 900208 w 1199483"/>
              <a:gd name="connsiteY3" fmla="*/ 1312640 h 1755171"/>
              <a:gd name="connsiteX4" fmla="*/ 897731 w 1199483"/>
              <a:gd name="connsiteY4" fmla="*/ 1305116 h 1755171"/>
              <a:gd name="connsiteX5" fmla="*/ 656273 w 1199483"/>
              <a:gd name="connsiteY5" fmla="*/ 1320165 h 1755171"/>
              <a:gd name="connsiteX6" fmla="*/ 0 w 1199483"/>
              <a:gd name="connsiteY6" fmla="*/ 1320165 h 1755171"/>
              <a:gd name="connsiteX7" fmla="*/ 0 w 1199483"/>
              <a:gd name="connsiteY7" fmla="*/ 0 h 1755171"/>
              <a:gd name="connsiteX8" fmla="*/ 170974 w 1199483"/>
              <a:gd name="connsiteY8" fmla="*/ 0 h 1755171"/>
              <a:gd name="connsiteX9" fmla="*/ 170974 w 1199483"/>
              <a:gd name="connsiteY9" fmla="*/ 1149191 h 1755171"/>
              <a:gd name="connsiteX10" fmla="*/ 656273 w 1199483"/>
              <a:gd name="connsiteY10" fmla="*/ 1149191 h 1755171"/>
              <a:gd name="connsiteX11" fmla="*/ 897731 w 1199483"/>
              <a:gd name="connsiteY11" fmla="*/ 1164241 h 1755171"/>
              <a:gd name="connsiteX12" fmla="*/ 900208 w 1199483"/>
              <a:gd name="connsiteY12" fmla="*/ 1156716 h 1755171"/>
              <a:gd name="connsiteX13" fmla="*/ 774478 w 1199483"/>
              <a:gd name="connsiteY13" fmla="*/ 1051084 h 1755171"/>
              <a:gd name="connsiteX14" fmla="*/ 558260 w 1199483"/>
              <a:gd name="connsiteY14" fmla="*/ 834866 h 1755171"/>
              <a:gd name="connsiteX15" fmla="*/ 678942 w 1199483"/>
              <a:gd name="connsiteY15" fmla="*/ 714185 h 1755171"/>
              <a:gd name="connsiteX16" fmla="*/ 1199483 w 1199483"/>
              <a:gd name="connsiteY16" fmla="*/ 1234631 h 175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99483" h="1755171">
                <a:moveTo>
                  <a:pt x="678942" y="1755172"/>
                </a:moveTo>
                <a:lnTo>
                  <a:pt x="558260" y="1634490"/>
                </a:lnTo>
                <a:lnTo>
                  <a:pt x="774478" y="1418273"/>
                </a:lnTo>
                <a:lnTo>
                  <a:pt x="900208" y="1312640"/>
                </a:lnTo>
                <a:lnTo>
                  <a:pt x="897731" y="1305116"/>
                </a:lnTo>
                <a:lnTo>
                  <a:pt x="656273" y="1320165"/>
                </a:lnTo>
                <a:lnTo>
                  <a:pt x="0" y="1320165"/>
                </a:lnTo>
                <a:lnTo>
                  <a:pt x="0" y="0"/>
                </a:lnTo>
                <a:lnTo>
                  <a:pt x="170974" y="0"/>
                </a:lnTo>
                <a:lnTo>
                  <a:pt x="170974" y="1149191"/>
                </a:lnTo>
                <a:lnTo>
                  <a:pt x="656273" y="1149191"/>
                </a:lnTo>
                <a:lnTo>
                  <a:pt x="897731" y="1164241"/>
                </a:lnTo>
                <a:lnTo>
                  <a:pt x="900208" y="1156716"/>
                </a:lnTo>
                <a:lnTo>
                  <a:pt x="774478" y="1051084"/>
                </a:lnTo>
                <a:lnTo>
                  <a:pt x="558260" y="834866"/>
                </a:lnTo>
                <a:lnTo>
                  <a:pt x="678942" y="714185"/>
                </a:lnTo>
                <a:lnTo>
                  <a:pt x="1199483" y="1234631"/>
                </a:lnTo>
                <a:close/>
              </a:path>
            </a:pathLst>
          </a:custGeom>
          <a:solidFill>
            <a:srgbClr val="EAEAEA"/>
          </a:solidFill>
          <a:ln w="9525" cap="flat">
            <a:noFill/>
            <a:prstDash val="solid"/>
            <a:miter/>
          </a:ln>
        </p:spPr>
        <p:txBody>
          <a:bodyPr rtlCol="0" anchor="ctr"/>
          <a:lstStyle/>
          <a:p>
            <a:endParaRPr lang="pt-BR"/>
          </a:p>
        </p:txBody>
      </p:sp>
      <p:grpSp>
        <p:nvGrpSpPr>
          <p:cNvPr id="26" name="Gráfico 54">
            <a:extLst>
              <a:ext uri="{FF2B5EF4-FFF2-40B4-BE49-F238E27FC236}">
                <a16:creationId xmlns:a16="http://schemas.microsoft.com/office/drawing/2014/main" id="{20133897-111A-4B99-B4C4-627D862ADE43}"/>
              </a:ext>
            </a:extLst>
          </p:cNvPr>
          <p:cNvGrpSpPr/>
          <p:nvPr userDrawn="1"/>
        </p:nvGrpSpPr>
        <p:grpSpPr>
          <a:xfrm>
            <a:off x="3142939" y="4444703"/>
            <a:ext cx="1712129" cy="1058408"/>
            <a:chOff x="5310187" y="2943225"/>
            <a:chExt cx="1571625" cy="971550"/>
          </a:xfrm>
        </p:grpSpPr>
        <p:sp>
          <p:nvSpPr>
            <p:cNvPr id="27" name="Forma Livre: Forma 26">
              <a:extLst>
                <a:ext uri="{FF2B5EF4-FFF2-40B4-BE49-F238E27FC236}">
                  <a16:creationId xmlns:a16="http://schemas.microsoft.com/office/drawing/2014/main" id="{B0F094D9-21C0-4575-83CA-7325C90FC0CD}"/>
                </a:ext>
              </a:extLst>
            </p:cNvPr>
            <p:cNvSpPr/>
            <p:nvPr/>
          </p:nvSpPr>
          <p:spPr>
            <a:xfrm>
              <a:off x="5448108" y="3081146"/>
              <a:ext cx="1291970" cy="694944"/>
            </a:xfrm>
            <a:custGeom>
              <a:avLst/>
              <a:gdLst>
                <a:gd name="connsiteX0" fmla="*/ 1145286 w 1291970"/>
                <a:gd name="connsiteY0" fmla="*/ 694944 h 694944"/>
                <a:gd name="connsiteX1" fmla="*/ 1291971 w 1291970"/>
                <a:gd name="connsiteY1" fmla="*/ 536258 h 694944"/>
                <a:gd name="connsiteX2" fmla="*/ 1145286 w 1291970"/>
                <a:gd name="connsiteY2" fmla="*/ 377571 h 694944"/>
                <a:gd name="connsiteX3" fmla="*/ 1077373 w 1291970"/>
                <a:gd name="connsiteY3" fmla="*/ 377571 h 694944"/>
                <a:gd name="connsiteX4" fmla="*/ 1010222 w 1291970"/>
                <a:gd name="connsiteY4" fmla="*/ 324326 h 694944"/>
                <a:gd name="connsiteX5" fmla="*/ 645509 w 1291970"/>
                <a:gd name="connsiteY5" fmla="*/ 0 h 694944"/>
                <a:gd name="connsiteX6" fmla="*/ 642271 w 1291970"/>
                <a:gd name="connsiteY6" fmla="*/ 0 h 694944"/>
                <a:gd name="connsiteX7" fmla="*/ 282035 w 1291970"/>
                <a:gd name="connsiteY7" fmla="*/ 323183 h 694944"/>
                <a:gd name="connsiteX8" fmla="*/ 214598 w 1291970"/>
                <a:gd name="connsiteY8" fmla="*/ 377571 h 694944"/>
                <a:gd name="connsiteX9" fmla="*/ 146685 w 1291970"/>
                <a:gd name="connsiteY9" fmla="*/ 377571 h 694944"/>
                <a:gd name="connsiteX10" fmla="*/ 0 w 1291970"/>
                <a:gd name="connsiteY10" fmla="*/ 536258 h 694944"/>
                <a:gd name="connsiteX11" fmla="*/ 146685 w 1291970"/>
                <a:gd name="connsiteY11" fmla="*/ 694944 h 694944"/>
                <a:gd name="connsiteX12" fmla="*/ 1145286 w 1291970"/>
                <a:gd name="connsiteY12" fmla="*/ 694944 h 694944"/>
                <a:gd name="connsiteX13" fmla="*/ 625507 w 1291970"/>
                <a:gd name="connsiteY13" fmla="*/ 131826 h 694944"/>
                <a:gd name="connsiteX14" fmla="*/ 666655 w 1291970"/>
                <a:gd name="connsiteY14" fmla="*/ 131826 h 694944"/>
                <a:gd name="connsiteX15" fmla="*/ 850392 w 1291970"/>
                <a:gd name="connsiteY15" fmla="*/ 268415 h 694944"/>
                <a:gd name="connsiteX16" fmla="*/ 809244 w 1291970"/>
                <a:gd name="connsiteY16" fmla="*/ 323755 h 694944"/>
                <a:gd name="connsiteX17" fmla="*/ 680561 w 1291970"/>
                <a:gd name="connsiteY17" fmla="*/ 228124 h 694944"/>
                <a:gd name="connsiteX18" fmla="*/ 680561 w 1291970"/>
                <a:gd name="connsiteY18" fmla="*/ 612077 h 694944"/>
                <a:gd name="connsiteX19" fmla="*/ 611600 w 1291970"/>
                <a:gd name="connsiteY19" fmla="*/ 612077 h 694944"/>
                <a:gd name="connsiteX20" fmla="*/ 611600 w 1291970"/>
                <a:gd name="connsiteY20" fmla="*/ 228124 h 694944"/>
                <a:gd name="connsiteX21" fmla="*/ 482822 w 1291970"/>
                <a:gd name="connsiteY21" fmla="*/ 323755 h 694944"/>
                <a:gd name="connsiteX22" fmla="*/ 441674 w 1291970"/>
                <a:gd name="connsiteY22" fmla="*/ 268415 h 694944"/>
                <a:gd name="connsiteX23" fmla="*/ 625507 w 1291970"/>
                <a:gd name="connsiteY23" fmla="*/ 131826 h 69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1970" h="694944">
                  <a:moveTo>
                    <a:pt x="1145286" y="694944"/>
                  </a:moveTo>
                  <a:cubicBezTo>
                    <a:pt x="1226153" y="694944"/>
                    <a:pt x="1291971" y="623792"/>
                    <a:pt x="1291971" y="536258"/>
                  </a:cubicBezTo>
                  <a:cubicBezTo>
                    <a:pt x="1291971" y="448723"/>
                    <a:pt x="1226153" y="377571"/>
                    <a:pt x="1145286" y="377571"/>
                  </a:cubicBezTo>
                  <a:lnTo>
                    <a:pt x="1077373" y="377571"/>
                  </a:lnTo>
                  <a:lnTo>
                    <a:pt x="1010222" y="324326"/>
                  </a:lnTo>
                  <a:cubicBezTo>
                    <a:pt x="974979" y="174403"/>
                    <a:pt x="858393" y="0"/>
                    <a:pt x="645509" y="0"/>
                  </a:cubicBezTo>
                  <a:cubicBezTo>
                    <a:pt x="644462" y="0"/>
                    <a:pt x="643319" y="0"/>
                    <a:pt x="642271" y="0"/>
                  </a:cubicBezTo>
                  <a:cubicBezTo>
                    <a:pt x="508254" y="1143"/>
                    <a:pt x="333470" y="86392"/>
                    <a:pt x="282035" y="323183"/>
                  </a:cubicBezTo>
                  <a:lnTo>
                    <a:pt x="214598" y="377571"/>
                  </a:lnTo>
                  <a:lnTo>
                    <a:pt x="146685" y="377571"/>
                  </a:lnTo>
                  <a:cubicBezTo>
                    <a:pt x="65818" y="377571"/>
                    <a:pt x="0" y="448723"/>
                    <a:pt x="0" y="536258"/>
                  </a:cubicBezTo>
                  <a:cubicBezTo>
                    <a:pt x="0" y="623792"/>
                    <a:pt x="65818" y="694944"/>
                    <a:pt x="146685" y="694944"/>
                  </a:cubicBezTo>
                  <a:lnTo>
                    <a:pt x="1145286" y="694944"/>
                  </a:lnTo>
                  <a:close/>
                  <a:moveTo>
                    <a:pt x="625507" y="131826"/>
                  </a:moveTo>
                  <a:lnTo>
                    <a:pt x="666655" y="131826"/>
                  </a:lnTo>
                  <a:lnTo>
                    <a:pt x="850392" y="268415"/>
                  </a:lnTo>
                  <a:lnTo>
                    <a:pt x="809244" y="323755"/>
                  </a:lnTo>
                  <a:lnTo>
                    <a:pt x="680561" y="228124"/>
                  </a:lnTo>
                  <a:lnTo>
                    <a:pt x="680561" y="612077"/>
                  </a:lnTo>
                  <a:lnTo>
                    <a:pt x="611600" y="612077"/>
                  </a:lnTo>
                  <a:lnTo>
                    <a:pt x="611600" y="228124"/>
                  </a:lnTo>
                  <a:lnTo>
                    <a:pt x="482822" y="323755"/>
                  </a:lnTo>
                  <a:lnTo>
                    <a:pt x="441674" y="268415"/>
                  </a:lnTo>
                  <a:lnTo>
                    <a:pt x="625507" y="131826"/>
                  </a:lnTo>
                  <a:close/>
                </a:path>
              </a:pathLst>
            </a:custGeom>
            <a:solidFill>
              <a:srgbClr val="EAEAEA"/>
            </a:solidFill>
            <a:ln w="9525" cap="flat">
              <a:noFill/>
              <a:prstDash val="solid"/>
              <a:miter/>
            </a:ln>
          </p:spPr>
          <p:txBody>
            <a:bodyPr rtlCol="0" anchor="ctr"/>
            <a:lstStyle/>
            <a:p>
              <a:endParaRPr lang="pt-BR"/>
            </a:p>
          </p:txBody>
        </p:sp>
        <p:sp>
          <p:nvSpPr>
            <p:cNvPr id="28" name="Forma Livre: Forma 27">
              <a:extLst>
                <a:ext uri="{FF2B5EF4-FFF2-40B4-BE49-F238E27FC236}">
                  <a16:creationId xmlns:a16="http://schemas.microsoft.com/office/drawing/2014/main" id="{76F7CF06-2C97-456D-8D0E-F9964913007D}"/>
                </a:ext>
              </a:extLst>
            </p:cNvPr>
            <p:cNvSpPr/>
            <p:nvPr/>
          </p:nvSpPr>
          <p:spPr>
            <a:xfrm>
              <a:off x="5310187" y="2943225"/>
              <a:ext cx="1567910" cy="970883"/>
            </a:xfrm>
            <a:custGeom>
              <a:avLst/>
              <a:gdLst>
                <a:gd name="connsiteX0" fmla="*/ 1567910 w 1567910"/>
                <a:gd name="connsiteY0" fmla="*/ 674180 h 970883"/>
                <a:gd name="connsiteX1" fmla="*/ 1283208 w 1567910"/>
                <a:gd name="connsiteY1" fmla="*/ 377476 h 970883"/>
                <a:gd name="connsiteX2" fmla="*/ 1267682 w 1567910"/>
                <a:gd name="connsiteY2" fmla="*/ 377476 h 970883"/>
                <a:gd name="connsiteX3" fmla="*/ 783431 w 1567910"/>
                <a:gd name="connsiteY3" fmla="*/ 0 h 970883"/>
                <a:gd name="connsiteX4" fmla="*/ 779050 w 1567910"/>
                <a:gd name="connsiteY4" fmla="*/ 0 h 970883"/>
                <a:gd name="connsiteX5" fmla="*/ 472250 w 1567910"/>
                <a:gd name="connsiteY5" fmla="*/ 111919 h 970883"/>
                <a:gd name="connsiteX6" fmla="*/ 299371 w 1567910"/>
                <a:gd name="connsiteY6" fmla="*/ 377571 h 970883"/>
                <a:gd name="connsiteX7" fmla="*/ 284702 w 1567910"/>
                <a:gd name="connsiteY7" fmla="*/ 377571 h 970883"/>
                <a:gd name="connsiteX8" fmla="*/ 0 w 1567910"/>
                <a:gd name="connsiteY8" fmla="*/ 674180 h 970883"/>
                <a:gd name="connsiteX9" fmla="*/ 284702 w 1567910"/>
                <a:gd name="connsiteY9" fmla="*/ 970883 h 970883"/>
                <a:gd name="connsiteX10" fmla="*/ 1283303 w 1567910"/>
                <a:gd name="connsiteY10" fmla="*/ 970883 h 970883"/>
                <a:gd name="connsiteX11" fmla="*/ 1567910 w 1567910"/>
                <a:gd name="connsiteY11" fmla="*/ 674180 h 970883"/>
                <a:gd name="connsiteX12" fmla="*/ 138017 w 1567910"/>
                <a:gd name="connsiteY12" fmla="*/ 674180 h 970883"/>
                <a:gd name="connsiteX13" fmla="*/ 284702 w 1567910"/>
                <a:gd name="connsiteY13" fmla="*/ 515493 h 970883"/>
                <a:gd name="connsiteX14" fmla="*/ 352616 w 1567910"/>
                <a:gd name="connsiteY14" fmla="*/ 515493 h 970883"/>
                <a:gd name="connsiteX15" fmla="*/ 420053 w 1567910"/>
                <a:gd name="connsiteY15" fmla="*/ 461200 h 970883"/>
                <a:gd name="connsiteX16" fmla="*/ 780288 w 1567910"/>
                <a:gd name="connsiteY16" fmla="*/ 138017 h 970883"/>
                <a:gd name="connsiteX17" fmla="*/ 783527 w 1567910"/>
                <a:gd name="connsiteY17" fmla="*/ 138017 h 970883"/>
                <a:gd name="connsiteX18" fmla="*/ 1148239 w 1567910"/>
                <a:gd name="connsiteY18" fmla="*/ 462344 h 970883"/>
                <a:gd name="connsiteX19" fmla="*/ 1215390 w 1567910"/>
                <a:gd name="connsiteY19" fmla="*/ 515588 h 970883"/>
                <a:gd name="connsiteX20" fmla="*/ 1283303 w 1567910"/>
                <a:gd name="connsiteY20" fmla="*/ 515588 h 970883"/>
                <a:gd name="connsiteX21" fmla="*/ 1429988 w 1567910"/>
                <a:gd name="connsiteY21" fmla="*/ 674275 h 970883"/>
                <a:gd name="connsiteX22" fmla="*/ 1283303 w 1567910"/>
                <a:gd name="connsiteY22" fmla="*/ 832961 h 970883"/>
                <a:gd name="connsiteX23" fmla="*/ 284702 w 1567910"/>
                <a:gd name="connsiteY23" fmla="*/ 832961 h 970883"/>
                <a:gd name="connsiteX24" fmla="*/ 138017 w 1567910"/>
                <a:gd name="connsiteY24" fmla="*/ 674180 h 970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67910" h="970883">
                  <a:moveTo>
                    <a:pt x="1567910" y="674180"/>
                  </a:moveTo>
                  <a:cubicBezTo>
                    <a:pt x="1567910" y="510635"/>
                    <a:pt x="1440180" y="377476"/>
                    <a:pt x="1283208" y="377476"/>
                  </a:cubicBezTo>
                  <a:lnTo>
                    <a:pt x="1267682" y="377476"/>
                  </a:lnTo>
                  <a:cubicBezTo>
                    <a:pt x="1193578" y="146018"/>
                    <a:pt x="1008602" y="0"/>
                    <a:pt x="783431" y="0"/>
                  </a:cubicBezTo>
                  <a:cubicBezTo>
                    <a:pt x="782003" y="0"/>
                    <a:pt x="780479" y="0"/>
                    <a:pt x="779050" y="0"/>
                  </a:cubicBezTo>
                  <a:cubicBezTo>
                    <a:pt x="667703" y="953"/>
                    <a:pt x="558737" y="40672"/>
                    <a:pt x="472250" y="111919"/>
                  </a:cubicBezTo>
                  <a:cubicBezTo>
                    <a:pt x="391668" y="178308"/>
                    <a:pt x="332613" y="269367"/>
                    <a:pt x="299371" y="377571"/>
                  </a:cubicBezTo>
                  <a:lnTo>
                    <a:pt x="284702" y="377571"/>
                  </a:lnTo>
                  <a:cubicBezTo>
                    <a:pt x="127730" y="377476"/>
                    <a:pt x="0" y="510635"/>
                    <a:pt x="0" y="674180"/>
                  </a:cubicBezTo>
                  <a:cubicBezTo>
                    <a:pt x="0" y="837724"/>
                    <a:pt x="127730" y="970883"/>
                    <a:pt x="284702" y="970883"/>
                  </a:cubicBezTo>
                  <a:lnTo>
                    <a:pt x="1283303" y="970883"/>
                  </a:lnTo>
                  <a:cubicBezTo>
                    <a:pt x="1440275" y="970883"/>
                    <a:pt x="1567910" y="837724"/>
                    <a:pt x="1567910" y="674180"/>
                  </a:cubicBezTo>
                  <a:moveTo>
                    <a:pt x="138017" y="674180"/>
                  </a:moveTo>
                  <a:cubicBezTo>
                    <a:pt x="138017" y="586645"/>
                    <a:pt x="203835" y="515493"/>
                    <a:pt x="284702" y="515493"/>
                  </a:cubicBezTo>
                  <a:lnTo>
                    <a:pt x="352616" y="515493"/>
                  </a:lnTo>
                  <a:lnTo>
                    <a:pt x="420053" y="461200"/>
                  </a:lnTo>
                  <a:cubicBezTo>
                    <a:pt x="471488" y="224409"/>
                    <a:pt x="646271" y="139160"/>
                    <a:pt x="780288" y="138017"/>
                  </a:cubicBezTo>
                  <a:cubicBezTo>
                    <a:pt x="781431" y="138017"/>
                    <a:pt x="782479" y="138017"/>
                    <a:pt x="783527" y="138017"/>
                  </a:cubicBezTo>
                  <a:cubicBezTo>
                    <a:pt x="996410" y="138017"/>
                    <a:pt x="1112996" y="312325"/>
                    <a:pt x="1148239" y="462344"/>
                  </a:cubicBezTo>
                  <a:lnTo>
                    <a:pt x="1215390" y="515588"/>
                  </a:lnTo>
                  <a:lnTo>
                    <a:pt x="1283303" y="515588"/>
                  </a:lnTo>
                  <a:cubicBezTo>
                    <a:pt x="1364171" y="515588"/>
                    <a:pt x="1429988" y="586740"/>
                    <a:pt x="1429988" y="674275"/>
                  </a:cubicBezTo>
                  <a:cubicBezTo>
                    <a:pt x="1429988" y="761810"/>
                    <a:pt x="1364171" y="832961"/>
                    <a:pt x="1283303" y="832961"/>
                  </a:cubicBezTo>
                  <a:lnTo>
                    <a:pt x="284702" y="832961"/>
                  </a:lnTo>
                  <a:cubicBezTo>
                    <a:pt x="203835" y="832866"/>
                    <a:pt x="138017" y="761714"/>
                    <a:pt x="138017" y="674180"/>
                  </a:cubicBezTo>
                </a:path>
              </a:pathLst>
            </a:custGeom>
            <a:solidFill>
              <a:srgbClr val="2D2A26"/>
            </a:solidFill>
            <a:ln w="9525" cap="flat">
              <a:noFill/>
              <a:prstDash val="solid"/>
              <a:miter/>
            </a:ln>
          </p:spPr>
          <p:txBody>
            <a:bodyPr rtlCol="0" anchor="ctr"/>
            <a:lstStyle/>
            <a:p>
              <a:endParaRPr lang="pt-BR"/>
            </a:p>
          </p:txBody>
        </p:sp>
        <p:sp>
          <p:nvSpPr>
            <p:cNvPr id="29" name="Forma Livre: Forma 28">
              <a:extLst>
                <a:ext uri="{FF2B5EF4-FFF2-40B4-BE49-F238E27FC236}">
                  <a16:creationId xmlns:a16="http://schemas.microsoft.com/office/drawing/2014/main" id="{45AB3659-41FE-4286-A183-83B22CA0786F}"/>
                </a:ext>
              </a:extLst>
            </p:cNvPr>
            <p:cNvSpPr/>
            <p:nvPr/>
          </p:nvSpPr>
          <p:spPr>
            <a:xfrm>
              <a:off x="5889783" y="3212972"/>
              <a:ext cx="408717" cy="480250"/>
            </a:xfrm>
            <a:custGeom>
              <a:avLst/>
              <a:gdLst>
                <a:gd name="connsiteX0" fmla="*/ 169831 w 408717"/>
                <a:gd name="connsiteY0" fmla="*/ 96298 h 480250"/>
                <a:gd name="connsiteX1" fmla="*/ 169831 w 408717"/>
                <a:gd name="connsiteY1" fmla="*/ 480250 h 480250"/>
                <a:gd name="connsiteX2" fmla="*/ 238887 w 408717"/>
                <a:gd name="connsiteY2" fmla="*/ 480250 h 480250"/>
                <a:gd name="connsiteX3" fmla="*/ 238887 w 408717"/>
                <a:gd name="connsiteY3" fmla="*/ 96298 h 480250"/>
                <a:gd name="connsiteX4" fmla="*/ 367570 w 408717"/>
                <a:gd name="connsiteY4" fmla="*/ 191929 h 480250"/>
                <a:gd name="connsiteX5" fmla="*/ 408718 w 408717"/>
                <a:gd name="connsiteY5" fmla="*/ 136589 h 480250"/>
                <a:gd name="connsiteX6" fmla="*/ 224981 w 408717"/>
                <a:gd name="connsiteY6" fmla="*/ 0 h 480250"/>
                <a:gd name="connsiteX7" fmla="*/ 183737 w 408717"/>
                <a:gd name="connsiteY7" fmla="*/ 0 h 480250"/>
                <a:gd name="connsiteX8" fmla="*/ 0 w 408717"/>
                <a:gd name="connsiteY8" fmla="*/ 136589 h 480250"/>
                <a:gd name="connsiteX9" fmla="*/ 41148 w 408717"/>
                <a:gd name="connsiteY9" fmla="*/ 191929 h 48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717" h="480250">
                  <a:moveTo>
                    <a:pt x="169831" y="96298"/>
                  </a:moveTo>
                  <a:lnTo>
                    <a:pt x="169831" y="480250"/>
                  </a:lnTo>
                  <a:lnTo>
                    <a:pt x="238887" y="480250"/>
                  </a:lnTo>
                  <a:lnTo>
                    <a:pt x="238887" y="96298"/>
                  </a:lnTo>
                  <a:lnTo>
                    <a:pt x="367570" y="191929"/>
                  </a:lnTo>
                  <a:lnTo>
                    <a:pt x="408718" y="136589"/>
                  </a:lnTo>
                  <a:lnTo>
                    <a:pt x="224981" y="0"/>
                  </a:lnTo>
                  <a:lnTo>
                    <a:pt x="183737" y="0"/>
                  </a:lnTo>
                  <a:lnTo>
                    <a:pt x="0" y="136589"/>
                  </a:lnTo>
                  <a:lnTo>
                    <a:pt x="41148" y="191929"/>
                  </a:lnTo>
                  <a:close/>
                </a:path>
              </a:pathLst>
            </a:custGeom>
            <a:solidFill>
              <a:srgbClr val="2D2A26"/>
            </a:solidFill>
            <a:ln w="9525" cap="flat">
              <a:noFill/>
              <a:prstDash val="solid"/>
              <a:miter/>
            </a:ln>
          </p:spPr>
          <p:txBody>
            <a:bodyPr rtlCol="0" anchor="ctr"/>
            <a:lstStyle/>
            <a:p>
              <a:endParaRPr lang="pt-BR"/>
            </a:p>
          </p:txBody>
        </p:sp>
      </p:grpSp>
      <p:grpSp>
        <p:nvGrpSpPr>
          <p:cNvPr id="30" name="Gráfico 89">
            <a:extLst>
              <a:ext uri="{FF2B5EF4-FFF2-40B4-BE49-F238E27FC236}">
                <a16:creationId xmlns:a16="http://schemas.microsoft.com/office/drawing/2014/main" id="{802E4F36-26B2-4C6E-802F-50D237FB102A}"/>
              </a:ext>
            </a:extLst>
          </p:cNvPr>
          <p:cNvGrpSpPr/>
          <p:nvPr userDrawn="1"/>
        </p:nvGrpSpPr>
        <p:grpSpPr>
          <a:xfrm>
            <a:off x="1836031" y="3728823"/>
            <a:ext cx="1504907" cy="1041861"/>
            <a:chOff x="5414962" y="2957512"/>
            <a:chExt cx="1362075" cy="942975"/>
          </a:xfrm>
        </p:grpSpPr>
        <p:sp>
          <p:nvSpPr>
            <p:cNvPr id="31" name="Forma Livre: Forma 30">
              <a:extLst>
                <a:ext uri="{FF2B5EF4-FFF2-40B4-BE49-F238E27FC236}">
                  <a16:creationId xmlns:a16="http://schemas.microsoft.com/office/drawing/2014/main" id="{16A00B9E-8157-4850-B02B-DFF4548EAF0D}"/>
                </a:ext>
              </a:extLst>
            </p:cNvPr>
            <p:cNvSpPr/>
            <p:nvPr/>
          </p:nvSpPr>
          <p:spPr>
            <a:xfrm>
              <a:off x="5561170" y="3095499"/>
              <a:ext cx="1069276" cy="658493"/>
            </a:xfrm>
            <a:custGeom>
              <a:avLst/>
              <a:gdLst>
                <a:gd name="connsiteX0" fmla="*/ 978598 w 1069276"/>
                <a:gd name="connsiteY0" fmla="*/ 187673 h 658493"/>
                <a:gd name="connsiteX1" fmla="*/ 939832 w 1069276"/>
                <a:gd name="connsiteY1" fmla="*/ 159764 h 658493"/>
                <a:gd name="connsiteX2" fmla="*/ 949928 w 1069276"/>
                <a:gd name="connsiteY2" fmla="*/ 133285 h 658493"/>
                <a:gd name="connsiteX3" fmla="*/ 520351 w 1069276"/>
                <a:gd name="connsiteY3" fmla="*/ 697 h 658493"/>
                <a:gd name="connsiteX4" fmla="*/ 101441 w 1069276"/>
                <a:gd name="connsiteY4" fmla="*/ 163955 h 658493"/>
                <a:gd name="connsiteX5" fmla="*/ 113919 w 1069276"/>
                <a:gd name="connsiteY5" fmla="*/ 190244 h 658493"/>
                <a:gd name="connsiteX6" fmla="*/ 76391 w 1069276"/>
                <a:gd name="connsiteY6" fmla="*/ 221296 h 658493"/>
                <a:gd name="connsiteX7" fmla="*/ 59627 w 1069276"/>
                <a:gd name="connsiteY7" fmla="*/ 269873 h 658493"/>
                <a:gd name="connsiteX8" fmla="*/ 0 w 1069276"/>
                <a:gd name="connsiteY8" fmla="*/ 417797 h 658493"/>
                <a:gd name="connsiteX9" fmla="*/ 106775 w 1069276"/>
                <a:gd name="connsiteY9" fmla="*/ 556671 h 658493"/>
                <a:gd name="connsiteX10" fmla="*/ 118586 w 1069276"/>
                <a:gd name="connsiteY10" fmla="*/ 556576 h 658493"/>
                <a:gd name="connsiteX11" fmla="*/ 377190 w 1069276"/>
                <a:gd name="connsiteY11" fmla="*/ 658493 h 658493"/>
                <a:gd name="connsiteX12" fmla="*/ 543020 w 1069276"/>
                <a:gd name="connsiteY12" fmla="*/ 629633 h 658493"/>
                <a:gd name="connsiteX13" fmla="*/ 710470 w 1069276"/>
                <a:gd name="connsiteY13" fmla="*/ 646397 h 658493"/>
                <a:gd name="connsiteX14" fmla="*/ 972788 w 1069276"/>
                <a:gd name="connsiteY14" fmla="*/ 525334 h 658493"/>
                <a:gd name="connsiteX15" fmla="*/ 1069277 w 1069276"/>
                <a:gd name="connsiteY15" fmla="*/ 379125 h 658493"/>
                <a:gd name="connsiteX16" fmla="*/ 999173 w 1069276"/>
                <a:gd name="connsiteY16" fmla="*/ 235869 h 658493"/>
                <a:gd name="connsiteX17" fmla="*/ 978598 w 1069276"/>
                <a:gd name="connsiteY17" fmla="*/ 187673 h 658493"/>
                <a:gd name="connsiteX18" fmla="*/ 156591 w 1069276"/>
                <a:gd name="connsiteY18" fmla="*/ 539050 h 658493"/>
                <a:gd name="connsiteX19" fmla="*/ 112871 w 1069276"/>
                <a:gd name="connsiteY19" fmla="*/ 485615 h 658493"/>
                <a:gd name="connsiteX20" fmla="*/ 150209 w 1069276"/>
                <a:gd name="connsiteY20" fmla="*/ 431989 h 658493"/>
                <a:gd name="connsiteX21" fmla="*/ 215456 w 1069276"/>
                <a:gd name="connsiteY21" fmla="*/ 454373 h 658493"/>
                <a:gd name="connsiteX22" fmla="*/ 156591 w 1069276"/>
                <a:gd name="connsiteY22" fmla="*/ 539050 h 658493"/>
                <a:gd name="connsiteX23" fmla="*/ 431006 w 1069276"/>
                <a:gd name="connsiteY23" fmla="*/ 617536 h 658493"/>
                <a:gd name="connsiteX24" fmla="*/ 371094 w 1069276"/>
                <a:gd name="connsiteY24" fmla="*/ 583341 h 658493"/>
                <a:gd name="connsiteX25" fmla="*/ 408242 w 1069276"/>
                <a:gd name="connsiteY25" fmla="*/ 491330 h 658493"/>
                <a:gd name="connsiteX26" fmla="*/ 475107 w 1069276"/>
                <a:gd name="connsiteY26" fmla="*/ 508284 h 658493"/>
                <a:gd name="connsiteX27" fmla="*/ 431006 w 1069276"/>
                <a:gd name="connsiteY27" fmla="*/ 617536 h 658493"/>
                <a:gd name="connsiteX28" fmla="*/ 507016 w 1069276"/>
                <a:gd name="connsiteY28" fmla="*/ 449705 h 658493"/>
                <a:gd name="connsiteX29" fmla="*/ 499586 w 1069276"/>
                <a:gd name="connsiteY29" fmla="*/ 449705 h 658493"/>
                <a:gd name="connsiteX30" fmla="*/ 58483 w 1069276"/>
                <a:gd name="connsiteY30" fmla="*/ 335405 h 658493"/>
                <a:gd name="connsiteX31" fmla="*/ 134493 w 1069276"/>
                <a:gd name="connsiteY31" fmla="*/ 220248 h 658493"/>
                <a:gd name="connsiteX32" fmla="*/ 505968 w 1069276"/>
                <a:gd name="connsiteY32" fmla="*/ 311688 h 658493"/>
                <a:gd name="connsiteX33" fmla="*/ 896969 w 1069276"/>
                <a:gd name="connsiteY33" fmla="*/ 199388 h 658493"/>
                <a:gd name="connsiteX34" fmla="*/ 983837 w 1069276"/>
                <a:gd name="connsiteY34" fmla="*/ 306545 h 658493"/>
                <a:gd name="connsiteX35" fmla="*/ 507016 w 1069276"/>
                <a:gd name="connsiteY35" fmla="*/ 449705 h 658493"/>
                <a:gd name="connsiteX36" fmla="*/ 709136 w 1069276"/>
                <a:gd name="connsiteY36" fmla="*/ 592295 h 658493"/>
                <a:gd name="connsiteX37" fmla="*/ 657225 w 1069276"/>
                <a:gd name="connsiteY37" fmla="*/ 486377 h 658493"/>
                <a:gd name="connsiteX38" fmla="*/ 722662 w 1069276"/>
                <a:gd name="connsiteY38" fmla="*/ 464660 h 658493"/>
                <a:gd name="connsiteX39" fmla="*/ 766382 w 1069276"/>
                <a:gd name="connsiteY39" fmla="*/ 553814 h 658493"/>
                <a:gd name="connsiteX40" fmla="*/ 709136 w 1069276"/>
                <a:gd name="connsiteY40" fmla="*/ 592295 h 658493"/>
                <a:gd name="connsiteX41" fmla="*/ 1016127 w 1069276"/>
                <a:gd name="connsiteY41" fmla="*/ 419225 h 658493"/>
                <a:gd name="connsiteX42" fmla="*/ 976408 w 1069276"/>
                <a:gd name="connsiteY42" fmla="*/ 475613 h 658493"/>
                <a:gd name="connsiteX43" fmla="*/ 911543 w 1069276"/>
                <a:gd name="connsiteY43" fmla="*/ 395413 h 658493"/>
                <a:gd name="connsiteX44" fmla="*/ 974979 w 1069276"/>
                <a:gd name="connsiteY44" fmla="*/ 368362 h 658493"/>
                <a:gd name="connsiteX45" fmla="*/ 1016127 w 1069276"/>
                <a:gd name="connsiteY45" fmla="*/ 419225 h 65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069276" h="658493">
                  <a:moveTo>
                    <a:pt x="978598" y="187673"/>
                  </a:moveTo>
                  <a:lnTo>
                    <a:pt x="939832" y="159764"/>
                  </a:lnTo>
                  <a:cubicBezTo>
                    <a:pt x="944975" y="152240"/>
                    <a:pt x="949928" y="139190"/>
                    <a:pt x="949928" y="133285"/>
                  </a:cubicBezTo>
                  <a:cubicBezTo>
                    <a:pt x="906780" y="76135"/>
                    <a:pt x="776383" y="-8542"/>
                    <a:pt x="520351" y="697"/>
                  </a:cubicBezTo>
                  <a:cubicBezTo>
                    <a:pt x="264224" y="9936"/>
                    <a:pt x="140399" y="103853"/>
                    <a:pt x="101441" y="163955"/>
                  </a:cubicBezTo>
                  <a:cubicBezTo>
                    <a:pt x="101917" y="169861"/>
                    <a:pt x="107823" y="182529"/>
                    <a:pt x="113919" y="190244"/>
                  </a:cubicBezTo>
                  <a:lnTo>
                    <a:pt x="76391" y="221296"/>
                  </a:lnTo>
                  <a:cubicBezTo>
                    <a:pt x="70866" y="236726"/>
                    <a:pt x="65341" y="253014"/>
                    <a:pt x="59627" y="269873"/>
                  </a:cubicBezTo>
                  <a:cubicBezTo>
                    <a:pt x="42291" y="321213"/>
                    <a:pt x="24670" y="373601"/>
                    <a:pt x="0" y="417797"/>
                  </a:cubicBezTo>
                  <a:cubicBezTo>
                    <a:pt x="40672" y="447134"/>
                    <a:pt x="85916" y="492377"/>
                    <a:pt x="106775" y="556671"/>
                  </a:cubicBezTo>
                  <a:cubicBezTo>
                    <a:pt x="110585" y="556576"/>
                    <a:pt x="114491" y="556576"/>
                    <a:pt x="118586" y="556576"/>
                  </a:cubicBezTo>
                  <a:cubicBezTo>
                    <a:pt x="193643" y="556576"/>
                    <a:pt x="303371" y="573340"/>
                    <a:pt x="377190" y="658493"/>
                  </a:cubicBezTo>
                  <a:cubicBezTo>
                    <a:pt x="416338" y="645825"/>
                    <a:pt x="473583" y="632109"/>
                    <a:pt x="543020" y="629633"/>
                  </a:cubicBezTo>
                  <a:cubicBezTo>
                    <a:pt x="612458" y="627061"/>
                    <a:pt x="670560" y="636586"/>
                    <a:pt x="710470" y="646397"/>
                  </a:cubicBezTo>
                  <a:cubicBezTo>
                    <a:pt x="781526" y="551337"/>
                    <a:pt x="897922" y="529049"/>
                    <a:pt x="972788" y="525334"/>
                  </a:cubicBezTo>
                  <a:cubicBezTo>
                    <a:pt x="988981" y="459707"/>
                    <a:pt x="1030796" y="411320"/>
                    <a:pt x="1069277" y="379125"/>
                  </a:cubicBezTo>
                  <a:cubicBezTo>
                    <a:pt x="1041464" y="336834"/>
                    <a:pt x="1020127" y="285875"/>
                    <a:pt x="999173" y="235869"/>
                  </a:cubicBezTo>
                  <a:cubicBezTo>
                    <a:pt x="992219" y="219105"/>
                    <a:pt x="985457" y="202913"/>
                    <a:pt x="978598" y="187673"/>
                  </a:cubicBezTo>
                  <a:moveTo>
                    <a:pt x="156591" y="539050"/>
                  </a:moveTo>
                  <a:lnTo>
                    <a:pt x="112871" y="485615"/>
                  </a:lnTo>
                  <a:cubicBezTo>
                    <a:pt x="129826" y="471708"/>
                    <a:pt x="143066" y="452658"/>
                    <a:pt x="150209" y="431989"/>
                  </a:cubicBezTo>
                  <a:lnTo>
                    <a:pt x="215456" y="454373"/>
                  </a:lnTo>
                  <a:cubicBezTo>
                    <a:pt x="204121" y="487520"/>
                    <a:pt x="183737" y="516857"/>
                    <a:pt x="156591" y="539050"/>
                  </a:cubicBezTo>
                  <a:moveTo>
                    <a:pt x="431006" y="617536"/>
                  </a:moveTo>
                  <a:lnTo>
                    <a:pt x="371094" y="583341"/>
                  </a:lnTo>
                  <a:cubicBezTo>
                    <a:pt x="387572" y="554480"/>
                    <a:pt x="400050" y="523524"/>
                    <a:pt x="408242" y="491330"/>
                  </a:cubicBezTo>
                  <a:lnTo>
                    <a:pt x="475107" y="508284"/>
                  </a:lnTo>
                  <a:cubicBezTo>
                    <a:pt x="465487" y="546479"/>
                    <a:pt x="450628" y="583341"/>
                    <a:pt x="431006" y="617536"/>
                  </a:cubicBezTo>
                  <a:moveTo>
                    <a:pt x="507016" y="449705"/>
                  </a:moveTo>
                  <a:cubicBezTo>
                    <a:pt x="504539" y="449705"/>
                    <a:pt x="502063" y="449705"/>
                    <a:pt x="499586" y="449705"/>
                  </a:cubicBezTo>
                  <a:cubicBezTo>
                    <a:pt x="329089" y="449705"/>
                    <a:pt x="168688" y="408176"/>
                    <a:pt x="58483" y="335405"/>
                  </a:cubicBezTo>
                  <a:lnTo>
                    <a:pt x="134493" y="220248"/>
                  </a:lnTo>
                  <a:cubicBezTo>
                    <a:pt x="222694" y="278541"/>
                    <a:pt x="361474" y="312736"/>
                    <a:pt x="505968" y="311688"/>
                  </a:cubicBezTo>
                  <a:cubicBezTo>
                    <a:pt x="665512" y="310545"/>
                    <a:pt x="811625" y="268540"/>
                    <a:pt x="896969" y="199388"/>
                  </a:cubicBezTo>
                  <a:lnTo>
                    <a:pt x="983837" y="306545"/>
                  </a:lnTo>
                  <a:cubicBezTo>
                    <a:pt x="875157" y="394841"/>
                    <a:pt x="696849" y="448372"/>
                    <a:pt x="507016" y="449705"/>
                  </a:cubicBezTo>
                  <a:moveTo>
                    <a:pt x="709136" y="592295"/>
                  </a:moveTo>
                  <a:cubicBezTo>
                    <a:pt x="687134" y="559529"/>
                    <a:pt x="669608" y="523905"/>
                    <a:pt x="657225" y="486377"/>
                  </a:cubicBezTo>
                  <a:lnTo>
                    <a:pt x="722662" y="464660"/>
                  </a:lnTo>
                  <a:cubicBezTo>
                    <a:pt x="733139" y="496187"/>
                    <a:pt x="747808" y="526191"/>
                    <a:pt x="766382" y="553814"/>
                  </a:cubicBezTo>
                  <a:lnTo>
                    <a:pt x="709136" y="592295"/>
                  </a:lnTo>
                  <a:close/>
                  <a:moveTo>
                    <a:pt x="1016127" y="419225"/>
                  </a:moveTo>
                  <a:lnTo>
                    <a:pt x="976408" y="475613"/>
                  </a:lnTo>
                  <a:cubicBezTo>
                    <a:pt x="947738" y="455420"/>
                    <a:pt x="925354" y="427703"/>
                    <a:pt x="911543" y="395413"/>
                  </a:cubicBezTo>
                  <a:lnTo>
                    <a:pt x="974979" y="368362"/>
                  </a:lnTo>
                  <a:cubicBezTo>
                    <a:pt x="983647" y="388555"/>
                    <a:pt x="998220" y="406652"/>
                    <a:pt x="1016127" y="419225"/>
                  </a:cubicBezTo>
                </a:path>
              </a:pathLst>
            </a:custGeom>
            <a:solidFill>
              <a:srgbClr val="EAEAEA"/>
            </a:solidFill>
            <a:ln w="9525" cap="flat">
              <a:noFill/>
              <a:prstDash val="solid"/>
              <a:miter/>
            </a:ln>
          </p:spPr>
          <p:txBody>
            <a:bodyPr rtlCol="0" anchor="ctr"/>
            <a:lstStyle/>
            <a:p>
              <a:endParaRPr lang="pt-BR"/>
            </a:p>
          </p:txBody>
        </p:sp>
        <p:sp>
          <p:nvSpPr>
            <p:cNvPr id="32" name="Forma Livre: Forma 31">
              <a:extLst>
                <a:ext uri="{FF2B5EF4-FFF2-40B4-BE49-F238E27FC236}">
                  <a16:creationId xmlns:a16="http://schemas.microsoft.com/office/drawing/2014/main" id="{DC340825-1430-458E-8173-43E990AA9366}"/>
                </a:ext>
              </a:extLst>
            </p:cNvPr>
            <p:cNvSpPr/>
            <p:nvPr/>
          </p:nvSpPr>
          <p:spPr>
            <a:xfrm>
              <a:off x="5414962" y="2957496"/>
              <a:ext cx="1359122" cy="941752"/>
            </a:xfrm>
            <a:custGeom>
              <a:avLst/>
              <a:gdLst>
                <a:gd name="connsiteX0" fmla="*/ 1272731 w 1359122"/>
                <a:gd name="connsiteY0" fmla="*/ 320437 h 941752"/>
                <a:gd name="connsiteX1" fmla="*/ 1228344 w 1359122"/>
                <a:gd name="connsiteY1" fmla="*/ 222425 h 941752"/>
                <a:gd name="connsiteX2" fmla="*/ 1215104 w 1359122"/>
                <a:gd name="connsiteY2" fmla="*/ 200327 h 941752"/>
                <a:gd name="connsiteX3" fmla="*/ 1200817 w 1359122"/>
                <a:gd name="connsiteY3" fmla="*/ 180896 h 941752"/>
                <a:gd name="connsiteX4" fmla="*/ 661607 w 1359122"/>
                <a:gd name="connsiteY4" fmla="*/ 778 h 941752"/>
                <a:gd name="connsiteX5" fmla="*/ 137065 w 1359122"/>
                <a:gd name="connsiteY5" fmla="*/ 219281 h 941752"/>
                <a:gd name="connsiteX6" fmla="*/ 124016 w 1359122"/>
                <a:gd name="connsiteY6" fmla="*/ 239855 h 941752"/>
                <a:gd name="connsiteX7" fmla="*/ 112395 w 1359122"/>
                <a:gd name="connsiteY7" fmla="*/ 262811 h 941752"/>
                <a:gd name="connsiteX8" fmla="*/ 75248 w 1359122"/>
                <a:gd name="connsiteY8" fmla="*/ 363680 h 941752"/>
                <a:gd name="connsiteX9" fmla="*/ 0 w 1359122"/>
                <a:gd name="connsiteY9" fmla="*/ 522462 h 941752"/>
                <a:gd name="connsiteX10" fmla="*/ 18669 w 1359122"/>
                <a:gd name="connsiteY10" fmla="*/ 641239 h 941752"/>
                <a:gd name="connsiteX11" fmla="*/ 126873 w 1359122"/>
                <a:gd name="connsiteY11" fmla="*/ 769636 h 941752"/>
                <a:gd name="connsiteX12" fmla="*/ 209360 w 1359122"/>
                <a:gd name="connsiteY12" fmla="*/ 836882 h 941752"/>
                <a:gd name="connsiteX13" fmla="*/ 307086 w 1359122"/>
                <a:gd name="connsiteY13" fmla="*/ 835168 h 941752"/>
                <a:gd name="connsiteX14" fmla="*/ 437007 w 1359122"/>
                <a:gd name="connsiteY14" fmla="*/ 912987 h 941752"/>
                <a:gd name="connsiteX15" fmla="*/ 529781 w 1359122"/>
                <a:gd name="connsiteY15" fmla="*/ 941753 h 941752"/>
                <a:gd name="connsiteX16" fmla="*/ 694277 w 1359122"/>
                <a:gd name="connsiteY16" fmla="*/ 905558 h 941752"/>
                <a:gd name="connsiteX17" fmla="*/ 860965 w 1359122"/>
                <a:gd name="connsiteY17" fmla="*/ 929751 h 941752"/>
                <a:gd name="connsiteX18" fmla="*/ 951452 w 1359122"/>
                <a:gd name="connsiteY18" fmla="*/ 894318 h 941752"/>
                <a:gd name="connsiteX19" fmla="*/ 1173004 w 1359122"/>
                <a:gd name="connsiteY19" fmla="*/ 802021 h 941752"/>
                <a:gd name="connsiteX20" fmla="*/ 1250442 w 1359122"/>
                <a:gd name="connsiteY20" fmla="*/ 728964 h 941752"/>
                <a:gd name="connsiteX21" fmla="*/ 1348740 w 1359122"/>
                <a:gd name="connsiteY21" fmla="*/ 593233 h 941752"/>
                <a:gd name="connsiteX22" fmla="*/ 1359122 w 1359122"/>
                <a:gd name="connsiteY22" fmla="*/ 473313 h 941752"/>
                <a:gd name="connsiteX23" fmla="*/ 1272731 w 1359122"/>
                <a:gd name="connsiteY23" fmla="*/ 320437 h 941752"/>
                <a:gd name="connsiteX24" fmla="*/ 1119092 w 1359122"/>
                <a:gd name="connsiteY24" fmla="*/ 663242 h 941752"/>
                <a:gd name="connsiteX25" fmla="*/ 856774 w 1359122"/>
                <a:gd name="connsiteY25" fmla="*/ 784304 h 941752"/>
                <a:gd name="connsiteX26" fmla="*/ 689324 w 1359122"/>
                <a:gd name="connsiteY26" fmla="*/ 767540 h 941752"/>
                <a:gd name="connsiteX27" fmla="*/ 523494 w 1359122"/>
                <a:gd name="connsiteY27" fmla="*/ 796401 h 941752"/>
                <a:gd name="connsiteX28" fmla="*/ 264890 w 1359122"/>
                <a:gd name="connsiteY28" fmla="*/ 694484 h 941752"/>
                <a:gd name="connsiteX29" fmla="*/ 253079 w 1359122"/>
                <a:gd name="connsiteY29" fmla="*/ 694579 h 941752"/>
                <a:gd name="connsiteX30" fmla="*/ 146304 w 1359122"/>
                <a:gd name="connsiteY30" fmla="*/ 555704 h 941752"/>
                <a:gd name="connsiteX31" fmla="*/ 205931 w 1359122"/>
                <a:gd name="connsiteY31" fmla="*/ 407781 h 941752"/>
                <a:gd name="connsiteX32" fmla="*/ 222694 w 1359122"/>
                <a:gd name="connsiteY32" fmla="*/ 359204 h 941752"/>
                <a:gd name="connsiteX33" fmla="*/ 260223 w 1359122"/>
                <a:gd name="connsiteY33" fmla="*/ 328152 h 941752"/>
                <a:gd name="connsiteX34" fmla="*/ 247745 w 1359122"/>
                <a:gd name="connsiteY34" fmla="*/ 301863 h 941752"/>
                <a:gd name="connsiteX35" fmla="*/ 666655 w 1359122"/>
                <a:gd name="connsiteY35" fmla="*/ 138605 h 941752"/>
                <a:gd name="connsiteX36" fmla="*/ 1096232 w 1359122"/>
                <a:gd name="connsiteY36" fmla="*/ 271193 h 941752"/>
                <a:gd name="connsiteX37" fmla="*/ 1086136 w 1359122"/>
                <a:gd name="connsiteY37" fmla="*/ 297672 h 941752"/>
                <a:gd name="connsiteX38" fmla="*/ 1124903 w 1359122"/>
                <a:gd name="connsiteY38" fmla="*/ 325580 h 941752"/>
                <a:gd name="connsiteX39" fmla="*/ 1145477 w 1359122"/>
                <a:gd name="connsiteY39" fmla="*/ 373777 h 941752"/>
                <a:gd name="connsiteX40" fmla="*/ 1215581 w 1359122"/>
                <a:gd name="connsiteY40" fmla="*/ 517033 h 941752"/>
                <a:gd name="connsiteX41" fmla="*/ 1119092 w 1359122"/>
                <a:gd name="connsiteY41" fmla="*/ 663242 h 941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359122" h="941752">
                  <a:moveTo>
                    <a:pt x="1272731" y="320437"/>
                  </a:moveTo>
                  <a:cubicBezTo>
                    <a:pt x="1258729" y="287099"/>
                    <a:pt x="1244346" y="252714"/>
                    <a:pt x="1228344" y="222425"/>
                  </a:cubicBezTo>
                  <a:cubicBezTo>
                    <a:pt x="1224534" y="215090"/>
                    <a:pt x="1220057" y="207756"/>
                    <a:pt x="1215104" y="200327"/>
                  </a:cubicBezTo>
                  <a:cubicBezTo>
                    <a:pt x="1211104" y="193564"/>
                    <a:pt x="1206246" y="187182"/>
                    <a:pt x="1200817" y="180896"/>
                  </a:cubicBezTo>
                  <a:cubicBezTo>
                    <a:pt x="1122426" y="83931"/>
                    <a:pt x="946595" y="-9509"/>
                    <a:pt x="661607" y="778"/>
                  </a:cubicBezTo>
                  <a:cubicBezTo>
                    <a:pt x="376809" y="11065"/>
                    <a:pt x="208217" y="116888"/>
                    <a:pt x="137065" y="219281"/>
                  </a:cubicBezTo>
                  <a:cubicBezTo>
                    <a:pt x="132017" y="225949"/>
                    <a:pt x="127540" y="232807"/>
                    <a:pt x="124016" y="239855"/>
                  </a:cubicBezTo>
                  <a:cubicBezTo>
                    <a:pt x="119634" y="247571"/>
                    <a:pt x="115729" y="255286"/>
                    <a:pt x="112395" y="262811"/>
                  </a:cubicBezTo>
                  <a:cubicBezTo>
                    <a:pt x="98679" y="294148"/>
                    <a:pt x="86773" y="329581"/>
                    <a:pt x="75248" y="363680"/>
                  </a:cubicBezTo>
                  <a:cubicBezTo>
                    <a:pt x="54864" y="424069"/>
                    <a:pt x="29623" y="499031"/>
                    <a:pt x="0" y="522462"/>
                  </a:cubicBezTo>
                  <a:lnTo>
                    <a:pt x="18669" y="641239"/>
                  </a:lnTo>
                  <a:cubicBezTo>
                    <a:pt x="19717" y="641620"/>
                    <a:pt x="126397" y="683244"/>
                    <a:pt x="126873" y="769636"/>
                  </a:cubicBezTo>
                  <a:lnTo>
                    <a:pt x="209360" y="836882"/>
                  </a:lnTo>
                  <a:cubicBezTo>
                    <a:pt x="209836" y="836787"/>
                    <a:pt x="254603" y="828310"/>
                    <a:pt x="307086" y="835168"/>
                  </a:cubicBezTo>
                  <a:cubicBezTo>
                    <a:pt x="370142" y="843359"/>
                    <a:pt x="413861" y="869458"/>
                    <a:pt x="437007" y="912987"/>
                  </a:cubicBezTo>
                  <a:lnTo>
                    <a:pt x="529781" y="941753"/>
                  </a:lnTo>
                  <a:cubicBezTo>
                    <a:pt x="530447" y="941372"/>
                    <a:pt x="594932" y="909177"/>
                    <a:pt x="694277" y="905558"/>
                  </a:cubicBezTo>
                  <a:cubicBezTo>
                    <a:pt x="793147" y="901938"/>
                    <a:pt x="860679" y="929656"/>
                    <a:pt x="860965" y="929751"/>
                  </a:cubicBezTo>
                  <a:lnTo>
                    <a:pt x="951452" y="894318"/>
                  </a:lnTo>
                  <a:cubicBezTo>
                    <a:pt x="1000601" y="783161"/>
                    <a:pt x="1171575" y="801830"/>
                    <a:pt x="1173004" y="802021"/>
                  </a:cubicBezTo>
                  <a:lnTo>
                    <a:pt x="1250442" y="728964"/>
                  </a:lnTo>
                  <a:cubicBezTo>
                    <a:pt x="1244727" y="642763"/>
                    <a:pt x="1348073" y="593614"/>
                    <a:pt x="1348740" y="593233"/>
                  </a:cubicBezTo>
                  <a:lnTo>
                    <a:pt x="1359122" y="473313"/>
                  </a:lnTo>
                  <a:cubicBezTo>
                    <a:pt x="1327976" y="452072"/>
                    <a:pt x="1297305" y="379016"/>
                    <a:pt x="1272731" y="320437"/>
                  </a:cubicBezTo>
                  <a:moveTo>
                    <a:pt x="1119092" y="663242"/>
                  </a:moveTo>
                  <a:cubicBezTo>
                    <a:pt x="1044226" y="666956"/>
                    <a:pt x="927830" y="689245"/>
                    <a:pt x="856774" y="784304"/>
                  </a:cubicBezTo>
                  <a:cubicBezTo>
                    <a:pt x="816769" y="774494"/>
                    <a:pt x="758762" y="764873"/>
                    <a:pt x="689324" y="767540"/>
                  </a:cubicBezTo>
                  <a:cubicBezTo>
                    <a:pt x="619887" y="770017"/>
                    <a:pt x="562642" y="783733"/>
                    <a:pt x="523494" y="796401"/>
                  </a:cubicBezTo>
                  <a:cubicBezTo>
                    <a:pt x="449675" y="711248"/>
                    <a:pt x="339947" y="694484"/>
                    <a:pt x="264890" y="694484"/>
                  </a:cubicBezTo>
                  <a:cubicBezTo>
                    <a:pt x="260890" y="694484"/>
                    <a:pt x="256889" y="694579"/>
                    <a:pt x="253079" y="694579"/>
                  </a:cubicBezTo>
                  <a:cubicBezTo>
                    <a:pt x="232219" y="630285"/>
                    <a:pt x="186976" y="585137"/>
                    <a:pt x="146304" y="555704"/>
                  </a:cubicBezTo>
                  <a:cubicBezTo>
                    <a:pt x="170974" y="511508"/>
                    <a:pt x="188595" y="459121"/>
                    <a:pt x="205931" y="407781"/>
                  </a:cubicBezTo>
                  <a:cubicBezTo>
                    <a:pt x="211646" y="390922"/>
                    <a:pt x="217170" y="374634"/>
                    <a:pt x="222694" y="359204"/>
                  </a:cubicBezTo>
                  <a:lnTo>
                    <a:pt x="260223" y="328152"/>
                  </a:lnTo>
                  <a:cubicBezTo>
                    <a:pt x="254127" y="320437"/>
                    <a:pt x="248126" y="307769"/>
                    <a:pt x="247745" y="301863"/>
                  </a:cubicBezTo>
                  <a:cubicBezTo>
                    <a:pt x="286607" y="241760"/>
                    <a:pt x="410528" y="147844"/>
                    <a:pt x="666655" y="138605"/>
                  </a:cubicBezTo>
                  <a:cubicBezTo>
                    <a:pt x="922782" y="129270"/>
                    <a:pt x="1053084" y="213947"/>
                    <a:pt x="1096232" y="271193"/>
                  </a:cubicBezTo>
                  <a:cubicBezTo>
                    <a:pt x="1096232" y="277098"/>
                    <a:pt x="1091279" y="290147"/>
                    <a:pt x="1086136" y="297672"/>
                  </a:cubicBezTo>
                  <a:lnTo>
                    <a:pt x="1124903" y="325580"/>
                  </a:lnTo>
                  <a:cubicBezTo>
                    <a:pt x="1131665" y="340820"/>
                    <a:pt x="1138523" y="357013"/>
                    <a:pt x="1145477" y="373777"/>
                  </a:cubicBezTo>
                  <a:cubicBezTo>
                    <a:pt x="1166432" y="423688"/>
                    <a:pt x="1187863" y="474647"/>
                    <a:pt x="1215581" y="517033"/>
                  </a:cubicBezTo>
                  <a:cubicBezTo>
                    <a:pt x="1177100" y="549227"/>
                    <a:pt x="1135285" y="597614"/>
                    <a:pt x="1119092" y="663242"/>
                  </a:cubicBezTo>
                </a:path>
              </a:pathLst>
            </a:custGeom>
            <a:solidFill>
              <a:srgbClr val="2D2A26"/>
            </a:solidFill>
            <a:ln w="9525" cap="flat">
              <a:noFill/>
              <a:prstDash val="solid"/>
              <a:miter/>
            </a:ln>
          </p:spPr>
          <p:txBody>
            <a:bodyPr rtlCol="0" anchor="ctr"/>
            <a:lstStyle/>
            <a:p>
              <a:endParaRPr lang="pt-BR"/>
            </a:p>
          </p:txBody>
        </p:sp>
        <p:sp>
          <p:nvSpPr>
            <p:cNvPr id="33" name="Forma Livre: Forma 32">
              <a:extLst>
                <a:ext uri="{FF2B5EF4-FFF2-40B4-BE49-F238E27FC236}">
                  <a16:creationId xmlns:a16="http://schemas.microsoft.com/office/drawing/2014/main" id="{CC332066-1D9E-4BC1-9258-6CEE93586AC8}"/>
                </a:ext>
              </a:extLst>
            </p:cNvPr>
            <p:cNvSpPr/>
            <p:nvPr/>
          </p:nvSpPr>
          <p:spPr>
            <a:xfrm>
              <a:off x="5619749" y="3294887"/>
              <a:ext cx="925449" cy="250317"/>
            </a:xfrm>
            <a:custGeom>
              <a:avLst/>
              <a:gdLst>
                <a:gd name="connsiteX0" fmla="*/ 838486 w 925449"/>
                <a:gd name="connsiteY0" fmla="*/ 0 h 250317"/>
                <a:gd name="connsiteX1" fmla="*/ 447485 w 925449"/>
                <a:gd name="connsiteY1" fmla="*/ 112300 h 250317"/>
                <a:gd name="connsiteX2" fmla="*/ 76009 w 925449"/>
                <a:gd name="connsiteY2" fmla="*/ 20860 h 250317"/>
                <a:gd name="connsiteX3" fmla="*/ 0 w 925449"/>
                <a:gd name="connsiteY3" fmla="*/ 136017 h 250317"/>
                <a:gd name="connsiteX4" fmla="*/ 441103 w 925449"/>
                <a:gd name="connsiteY4" fmla="*/ 250317 h 250317"/>
                <a:gd name="connsiteX5" fmla="*/ 448532 w 925449"/>
                <a:gd name="connsiteY5" fmla="*/ 250317 h 250317"/>
                <a:gd name="connsiteX6" fmla="*/ 925449 w 925449"/>
                <a:gd name="connsiteY6" fmla="*/ 107156 h 250317"/>
                <a:gd name="connsiteX7" fmla="*/ 838486 w 925449"/>
                <a:gd name="connsiteY7" fmla="*/ 0 h 250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5449" h="250317">
                  <a:moveTo>
                    <a:pt x="838486" y="0"/>
                  </a:moveTo>
                  <a:cubicBezTo>
                    <a:pt x="753142" y="69152"/>
                    <a:pt x="607028" y="111157"/>
                    <a:pt x="447485" y="112300"/>
                  </a:cubicBezTo>
                  <a:cubicBezTo>
                    <a:pt x="302990" y="113348"/>
                    <a:pt x="164211" y="79153"/>
                    <a:pt x="76009" y="20860"/>
                  </a:cubicBezTo>
                  <a:lnTo>
                    <a:pt x="0" y="136017"/>
                  </a:lnTo>
                  <a:cubicBezTo>
                    <a:pt x="110204" y="208788"/>
                    <a:pt x="270605" y="250317"/>
                    <a:pt x="441103" y="250317"/>
                  </a:cubicBezTo>
                  <a:cubicBezTo>
                    <a:pt x="443579" y="250317"/>
                    <a:pt x="446056" y="250317"/>
                    <a:pt x="448532" y="250317"/>
                  </a:cubicBezTo>
                  <a:cubicBezTo>
                    <a:pt x="638365" y="248984"/>
                    <a:pt x="816674" y="195453"/>
                    <a:pt x="925449" y="107156"/>
                  </a:cubicBezTo>
                  <a:lnTo>
                    <a:pt x="838486" y="0"/>
                  </a:lnTo>
                  <a:close/>
                </a:path>
              </a:pathLst>
            </a:custGeom>
            <a:solidFill>
              <a:srgbClr val="2D2A26"/>
            </a:solidFill>
            <a:ln w="9525" cap="flat">
              <a:noFill/>
              <a:prstDash val="solid"/>
              <a:miter/>
            </a:ln>
          </p:spPr>
          <p:txBody>
            <a:bodyPr rtlCol="0" anchor="ctr"/>
            <a:lstStyle/>
            <a:p>
              <a:endParaRPr lang="pt-BR"/>
            </a:p>
          </p:txBody>
        </p:sp>
        <p:sp>
          <p:nvSpPr>
            <p:cNvPr id="34" name="Forma Livre: Forma 33">
              <a:extLst>
                <a:ext uri="{FF2B5EF4-FFF2-40B4-BE49-F238E27FC236}">
                  <a16:creationId xmlns:a16="http://schemas.microsoft.com/office/drawing/2014/main" id="{BD569BEF-2BC9-4BF5-9CD1-427C06340870}"/>
                </a:ext>
              </a:extLst>
            </p:cNvPr>
            <p:cNvSpPr/>
            <p:nvPr/>
          </p:nvSpPr>
          <p:spPr>
            <a:xfrm>
              <a:off x="6218395" y="3560253"/>
              <a:ext cx="109156" cy="127635"/>
            </a:xfrm>
            <a:custGeom>
              <a:avLst/>
              <a:gdLst>
                <a:gd name="connsiteX0" fmla="*/ 0 w 109156"/>
                <a:gd name="connsiteY0" fmla="*/ 21717 h 127635"/>
                <a:gd name="connsiteX1" fmla="*/ 51911 w 109156"/>
                <a:gd name="connsiteY1" fmla="*/ 127635 h 127635"/>
                <a:gd name="connsiteX2" fmla="*/ 109156 w 109156"/>
                <a:gd name="connsiteY2" fmla="*/ 89154 h 127635"/>
                <a:gd name="connsiteX3" fmla="*/ 65437 w 109156"/>
                <a:gd name="connsiteY3" fmla="*/ 0 h 127635"/>
                <a:gd name="connsiteX4" fmla="*/ 0 w 109156"/>
                <a:gd name="connsiteY4" fmla="*/ 21717 h 1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56" h="127635">
                  <a:moveTo>
                    <a:pt x="0" y="21717"/>
                  </a:moveTo>
                  <a:cubicBezTo>
                    <a:pt x="12383" y="59246"/>
                    <a:pt x="29908" y="94869"/>
                    <a:pt x="51911" y="127635"/>
                  </a:cubicBezTo>
                  <a:lnTo>
                    <a:pt x="109156" y="89154"/>
                  </a:lnTo>
                  <a:cubicBezTo>
                    <a:pt x="90583" y="61531"/>
                    <a:pt x="75914" y="31623"/>
                    <a:pt x="65437" y="0"/>
                  </a:cubicBezTo>
                  <a:lnTo>
                    <a:pt x="0" y="21717"/>
                  </a:lnTo>
                  <a:close/>
                </a:path>
              </a:pathLst>
            </a:custGeom>
            <a:solidFill>
              <a:srgbClr val="2D2A26"/>
            </a:solidFill>
            <a:ln w="9525" cap="flat">
              <a:noFill/>
              <a:prstDash val="solid"/>
              <a:miter/>
            </a:ln>
          </p:spPr>
          <p:txBody>
            <a:bodyPr rtlCol="0" anchor="ctr"/>
            <a:lstStyle/>
            <a:p>
              <a:endParaRPr lang="pt-BR"/>
            </a:p>
          </p:txBody>
        </p:sp>
        <p:sp>
          <p:nvSpPr>
            <p:cNvPr id="35" name="Forma Livre: Forma 34">
              <a:extLst>
                <a:ext uri="{FF2B5EF4-FFF2-40B4-BE49-F238E27FC236}">
                  <a16:creationId xmlns:a16="http://schemas.microsoft.com/office/drawing/2014/main" id="{C1106290-EFB5-4054-B6C1-FAA2675E56BF}"/>
                </a:ext>
              </a:extLst>
            </p:cNvPr>
            <p:cNvSpPr/>
            <p:nvPr/>
          </p:nvSpPr>
          <p:spPr>
            <a:xfrm>
              <a:off x="6472713" y="3463956"/>
              <a:ext cx="104584" cy="107251"/>
            </a:xfrm>
            <a:custGeom>
              <a:avLst/>
              <a:gdLst>
                <a:gd name="connsiteX0" fmla="*/ 0 w 104584"/>
                <a:gd name="connsiteY0" fmla="*/ 27051 h 107251"/>
                <a:gd name="connsiteX1" fmla="*/ 64865 w 104584"/>
                <a:gd name="connsiteY1" fmla="*/ 107252 h 107251"/>
                <a:gd name="connsiteX2" fmla="*/ 104584 w 104584"/>
                <a:gd name="connsiteY2" fmla="*/ 50864 h 107251"/>
                <a:gd name="connsiteX3" fmla="*/ 63436 w 104584"/>
                <a:gd name="connsiteY3" fmla="*/ 0 h 107251"/>
                <a:gd name="connsiteX4" fmla="*/ 0 w 104584"/>
                <a:gd name="connsiteY4" fmla="*/ 27051 h 107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584" h="107251">
                  <a:moveTo>
                    <a:pt x="0" y="27051"/>
                  </a:moveTo>
                  <a:cubicBezTo>
                    <a:pt x="13811" y="59341"/>
                    <a:pt x="36195" y="87059"/>
                    <a:pt x="64865" y="107252"/>
                  </a:cubicBezTo>
                  <a:lnTo>
                    <a:pt x="104584" y="50864"/>
                  </a:lnTo>
                  <a:cubicBezTo>
                    <a:pt x="86677" y="38291"/>
                    <a:pt x="72009" y="20193"/>
                    <a:pt x="63436" y="0"/>
                  </a:cubicBezTo>
                  <a:lnTo>
                    <a:pt x="0" y="27051"/>
                  </a:lnTo>
                  <a:close/>
                </a:path>
              </a:pathLst>
            </a:custGeom>
            <a:solidFill>
              <a:srgbClr val="2D2A26"/>
            </a:solidFill>
            <a:ln w="9525" cap="flat">
              <a:noFill/>
              <a:prstDash val="solid"/>
              <a:miter/>
            </a:ln>
          </p:spPr>
          <p:txBody>
            <a:bodyPr rtlCol="0" anchor="ctr"/>
            <a:lstStyle/>
            <a:p>
              <a:endParaRPr lang="pt-BR"/>
            </a:p>
          </p:txBody>
        </p:sp>
        <p:sp>
          <p:nvSpPr>
            <p:cNvPr id="36" name="Forma Livre: Forma 35">
              <a:extLst>
                <a:ext uri="{FF2B5EF4-FFF2-40B4-BE49-F238E27FC236}">
                  <a16:creationId xmlns:a16="http://schemas.microsoft.com/office/drawing/2014/main" id="{ABBD8777-FA4B-4643-ACD1-DF54EEEE8B3F}"/>
                </a:ext>
              </a:extLst>
            </p:cNvPr>
            <p:cNvSpPr/>
            <p:nvPr/>
          </p:nvSpPr>
          <p:spPr>
            <a:xfrm>
              <a:off x="5932359" y="3586733"/>
              <a:ext cx="104012" cy="126301"/>
            </a:xfrm>
            <a:custGeom>
              <a:avLst/>
              <a:gdLst>
                <a:gd name="connsiteX0" fmla="*/ 0 w 104012"/>
                <a:gd name="connsiteY0" fmla="*/ 92107 h 126301"/>
                <a:gd name="connsiteX1" fmla="*/ 59912 w 104012"/>
                <a:gd name="connsiteY1" fmla="*/ 126302 h 126301"/>
                <a:gd name="connsiteX2" fmla="*/ 104013 w 104012"/>
                <a:gd name="connsiteY2" fmla="*/ 16954 h 126301"/>
                <a:gd name="connsiteX3" fmla="*/ 37148 w 104012"/>
                <a:gd name="connsiteY3" fmla="*/ 0 h 126301"/>
                <a:gd name="connsiteX4" fmla="*/ 0 w 104012"/>
                <a:gd name="connsiteY4" fmla="*/ 92107 h 126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12" h="126301">
                  <a:moveTo>
                    <a:pt x="0" y="92107"/>
                  </a:moveTo>
                  <a:lnTo>
                    <a:pt x="59912" y="126302"/>
                  </a:lnTo>
                  <a:cubicBezTo>
                    <a:pt x="79534" y="92012"/>
                    <a:pt x="94298" y="55245"/>
                    <a:pt x="104013" y="16954"/>
                  </a:cubicBezTo>
                  <a:lnTo>
                    <a:pt x="37148" y="0"/>
                  </a:lnTo>
                  <a:cubicBezTo>
                    <a:pt x="28956" y="32290"/>
                    <a:pt x="16478" y="63246"/>
                    <a:pt x="0" y="92107"/>
                  </a:cubicBezTo>
                </a:path>
              </a:pathLst>
            </a:custGeom>
            <a:solidFill>
              <a:srgbClr val="2D2A26"/>
            </a:solidFill>
            <a:ln w="9525" cap="flat">
              <a:noFill/>
              <a:prstDash val="solid"/>
              <a:miter/>
            </a:ln>
          </p:spPr>
          <p:txBody>
            <a:bodyPr rtlCol="0" anchor="ctr"/>
            <a:lstStyle/>
            <a:p>
              <a:endParaRPr lang="pt-BR"/>
            </a:p>
          </p:txBody>
        </p:sp>
        <p:sp>
          <p:nvSpPr>
            <p:cNvPr id="37" name="Forma Livre: Forma 36">
              <a:extLst>
                <a:ext uri="{FF2B5EF4-FFF2-40B4-BE49-F238E27FC236}">
                  <a16:creationId xmlns:a16="http://schemas.microsoft.com/office/drawing/2014/main" id="{27FC0001-765E-4D1A-BBAB-B58A1DB35789}"/>
                </a:ext>
              </a:extLst>
            </p:cNvPr>
            <p:cNvSpPr/>
            <p:nvPr/>
          </p:nvSpPr>
          <p:spPr>
            <a:xfrm>
              <a:off x="5674137" y="3527488"/>
              <a:ext cx="102679" cy="107061"/>
            </a:xfrm>
            <a:custGeom>
              <a:avLst/>
              <a:gdLst>
                <a:gd name="connsiteX0" fmla="*/ 0 w 102679"/>
                <a:gd name="connsiteY0" fmla="*/ 53626 h 107061"/>
                <a:gd name="connsiteX1" fmla="*/ 43720 w 102679"/>
                <a:gd name="connsiteY1" fmla="*/ 107061 h 107061"/>
                <a:gd name="connsiteX2" fmla="*/ 102680 w 102679"/>
                <a:gd name="connsiteY2" fmla="*/ 22384 h 107061"/>
                <a:gd name="connsiteX3" fmla="*/ 37433 w 102679"/>
                <a:gd name="connsiteY3" fmla="*/ 0 h 107061"/>
                <a:gd name="connsiteX4" fmla="*/ 0 w 102679"/>
                <a:gd name="connsiteY4" fmla="*/ 53626 h 107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79" h="107061">
                  <a:moveTo>
                    <a:pt x="0" y="53626"/>
                  </a:moveTo>
                  <a:lnTo>
                    <a:pt x="43720" y="107061"/>
                  </a:lnTo>
                  <a:cubicBezTo>
                    <a:pt x="70866" y="84868"/>
                    <a:pt x="91250" y="55626"/>
                    <a:pt x="102680" y="22384"/>
                  </a:cubicBezTo>
                  <a:lnTo>
                    <a:pt x="37433" y="0"/>
                  </a:lnTo>
                  <a:cubicBezTo>
                    <a:pt x="30194" y="20765"/>
                    <a:pt x="16955" y="39814"/>
                    <a:pt x="0" y="53626"/>
                  </a:cubicBezTo>
                </a:path>
              </a:pathLst>
            </a:custGeom>
            <a:solidFill>
              <a:srgbClr val="2D2A26"/>
            </a:solidFill>
            <a:ln w="9525" cap="flat">
              <a:noFill/>
              <a:prstDash val="solid"/>
              <a:miter/>
            </a:ln>
          </p:spPr>
          <p:txBody>
            <a:bodyPr rtlCol="0" anchor="ctr"/>
            <a:lstStyle/>
            <a:p>
              <a:endParaRPr lang="pt-BR"/>
            </a:p>
          </p:txBody>
        </p:sp>
      </p:grpSp>
      <p:sp>
        <p:nvSpPr>
          <p:cNvPr id="5" name="Espaço Reservado para Texto 4">
            <a:extLst>
              <a:ext uri="{FF2B5EF4-FFF2-40B4-BE49-F238E27FC236}">
                <a16:creationId xmlns:a16="http://schemas.microsoft.com/office/drawing/2014/main" id="{91D855E3-90C8-4D5B-AFDA-CA1DC5AEECB3}"/>
              </a:ext>
            </a:extLst>
          </p:cNvPr>
          <p:cNvSpPr>
            <a:spLocks noGrp="1"/>
          </p:cNvSpPr>
          <p:nvPr>
            <p:ph type="body" sz="quarter" idx="11"/>
          </p:nvPr>
        </p:nvSpPr>
        <p:spPr>
          <a:xfrm>
            <a:off x="1135063" y="833438"/>
            <a:ext cx="3716337" cy="2614612"/>
          </a:xfrm>
        </p:spPr>
        <p:txBody>
          <a:bodyPr>
            <a:noAutofit/>
          </a:bodyPr>
          <a:lstStyle>
            <a:lvl1pPr>
              <a:defRPr sz="3600">
                <a:latin typeface="IBM Plex Mono" panose="020B0509050203000203" pitchFamily="49" charset="0"/>
              </a:defRPr>
            </a:lvl1pPr>
            <a:lvl2pPr>
              <a:defRPr sz="3200">
                <a:latin typeface="IBM Plex Mono" panose="020B0509050203000203" pitchFamily="49" charset="0"/>
              </a:defRPr>
            </a:lvl2pPr>
            <a:lvl3pPr>
              <a:defRPr sz="2800">
                <a:latin typeface="IBM Plex Mono" panose="020B0509050203000203" pitchFamily="49" charset="0"/>
              </a:defRPr>
            </a:lvl3pPr>
            <a:lvl4pPr>
              <a:defRPr sz="2400">
                <a:latin typeface="IBM Plex Mono" panose="020B0509050203000203" pitchFamily="49" charset="0"/>
              </a:defRPr>
            </a:lvl4pPr>
            <a:lvl5pPr>
              <a:defRPr sz="2400">
                <a:latin typeface="IBM Plex Mono" panose="020B0509050203000203" pitchFamily="49" charset="0"/>
              </a:defRPr>
            </a:lvl5pPr>
          </a:lstStyle>
          <a:p>
            <a:pPr lvl="0"/>
            <a:r>
              <a:rPr lang="pt-BR"/>
              <a:t>Clique para editar os estilos de texto Mestres</a:t>
            </a:r>
          </a:p>
        </p:txBody>
      </p:sp>
      <p:sp>
        <p:nvSpPr>
          <p:cNvPr id="7" name="Espaço Reservado para Texto 6">
            <a:extLst>
              <a:ext uri="{FF2B5EF4-FFF2-40B4-BE49-F238E27FC236}">
                <a16:creationId xmlns:a16="http://schemas.microsoft.com/office/drawing/2014/main" id="{FDE0E9E5-3E77-45FF-9BED-90E9ABD1C84B}"/>
              </a:ext>
            </a:extLst>
          </p:cNvPr>
          <p:cNvSpPr>
            <a:spLocks noGrp="1"/>
          </p:cNvSpPr>
          <p:nvPr>
            <p:ph type="body" sz="quarter" idx="12"/>
          </p:nvPr>
        </p:nvSpPr>
        <p:spPr>
          <a:xfrm>
            <a:off x="5619750" y="833438"/>
            <a:ext cx="5707063" cy="5626356"/>
          </a:xfrm>
        </p:spPr>
        <p:txBody>
          <a:bodyPr/>
          <a:lstStyle>
            <a:lvl1pPr>
              <a:defRPr>
                <a:latin typeface="IBM Plex Mono" panose="020B0509050203000203" pitchFamily="49" charset="0"/>
              </a:defRPr>
            </a:lvl1pPr>
            <a:lvl2pPr>
              <a:defRPr>
                <a:latin typeface="IBM Plex Mono" panose="020B0509050203000203" pitchFamily="49" charset="0"/>
              </a:defRPr>
            </a:lvl2pPr>
            <a:lvl3pPr>
              <a:defRPr>
                <a:latin typeface="IBM Plex Mono" panose="020B0509050203000203" pitchFamily="49" charset="0"/>
              </a:defRPr>
            </a:lvl3pPr>
            <a:lvl4pPr>
              <a:defRPr>
                <a:latin typeface="IBM Plex Mono" panose="020B0509050203000203" pitchFamily="49" charset="0"/>
              </a:defRPr>
            </a:lvl4pPr>
            <a:lvl5pPr>
              <a:defRPr>
                <a:latin typeface="IBM Plex Mono" panose="020B0509050203000203" pitchFamily="49"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76496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600"/>
                                        <p:tgtEl>
                                          <p:spTgt spid="2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up)">
                                      <p:cBhvr>
                                        <p:cTn id="10" dur="400"/>
                                        <p:tgtEl>
                                          <p:spTgt spid="25"/>
                                        </p:tgtEl>
                                      </p:cBhvr>
                                    </p:animEffect>
                                  </p:childTnLst>
                                </p:cTn>
                              </p:par>
                              <p:par>
                                <p:cTn id="11" presetID="10" presetClass="entr" presetSubtype="0" repeatCount="3000" fill="hold" nodeType="withEffect">
                                  <p:stCondLst>
                                    <p:cond delay="50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100"/>
                                        <p:tgtEl>
                                          <p:spTgt spid="30"/>
                                        </p:tgtEl>
                                      </p:cBhvr>
                                    </p:animEffect>
                                  </p:childTnLst>
                                </p:cTn>
                              </p:par>
                              <p:par>
                                <p:cTn id="14" presetID="42" presetClass="path" presetSubtype="0" decel="100000" fill="hold" nodeType="withEffect">
                                  <p:stCondLst>
                                    <p:cond delay="500"/>
                                  </p:stCondLst>
                                  <p:childTnLst>
                                    <p:animMotion origin="layout" path="M -6.25E-7 -1.11022E-16 L -6.25E-7 0.05718 " pathEditMode="relative" rAng="0" ptsTypes="AA">
                                      <p:cBhvr>
                                        <p:cTn id="15" dur="500" spd="-100000" fill="hold"/>
                                        <p:tgtEl>
                                          <p:spTgt spid="30"/>
                                        </p:tgtEl>
                                        <p:attrNameLst>
                                          <p:attrName>ppt_x</p:attrName>
                                          <p:attrName>ppt_y</p:attrName>
                                        </p:attrNameLst>
                                      </p:cBhvr>
                                      <p:rCtr x="0" y="2847"/>
                                    </p:animMotion>
                                  </p:childTnLst>
                                </p:cTn>
                              </p:par>
                              <p:par>
                                <p:cTn id="16" presetID="10" presetClass="entr" presetSubtype="0" repeatCount="3000" fill="hold" nodeType="withEffect">
                                  <p:stCondLst>
                                    <p:cond delay="75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100"/>
                                        <p:tgtEl>
                                          <p:spTgt spid="26"/>
                                        </p:tgtEl>
                                      </p:cBhvr>
                                    </p:animEffect>
                                  </p:childTnLst>
                                </p:cTn>
                              </p:par>
                              <p:par>
                                <p:cTn id="19" presetID="42" presetClass="path" presetSubtype="0" decel="100000" fill="hold" nodeType="withEffect">
                                  <p:stCondLst>
                                    <p:cond delay="750"/>
                                  </p:stCondLst>
                                  <p:childTnLst>
                                    <p:animMotion origin="layout" path="M 3.54167E-6 3.33333E-6 L 3.54167E-6 0.05717 " pathEditMode="relative" rAng="0" ptsTypes="AA">
                                      <p:cBhvr>
                                        <p:cTn id="20" dur="500" spd="-100000" fill="hold"/>
                                        <p:tgtEl>
                                          <p:spTgt spid="26"/>
                                        </p:tgtEl>
                                        <p:attrNameLst>
                                          <p:attrName>ppt_x</p:attrName>
                                          <p:attrName>ppt_y</p:attrName>
                                        </p:attrNameLst>
                                      </p:cBhvr>
                                      <p:rCtr x="0" y="2847"/>
                                    </p:animMotion>
                                  </p:childTnLst>
                                </p:cTn>
                              </p:par>
                              <p:par>
                                <p:cTn id="21" presetID="1" presetClass="entr" presetSubtype="0" fill="hold" grpId="0" nodeType="withEffect">
                                  <p:stCondLst>
                                    <p:cond delay="500"/>
                                  </p:stCondLst>
                                  <p:iterate type="lt">
                                    <p:tmAbs val="60"/>
                                  </p:iterate>
                                  <p:childTnLst>
                                    <p:set>
                                      <p:cBhvr>
                                        <p:cTn id="22" dur="1" fill="hold">
                                          <p:stCondLst>
                                            <p:cond delay="0"/>
                                          </p:stCondLst>
                                        </p:cTn>
                                        <p:tgtEl>
                                          <p:spTgt spid="5"/>
                                        </p:tgtEl>
                                        <p:attrNameLst>
                                          <p:attrName>style.visibility</p:attrName>
                                        </p:attrNameLst>
                                      </p:cBhvr>
                                      <p:to>
                                        <p:strVal val="visible"/>
                                      </p:to>
                                    </p:set>
                                  </p:childTnLst>
                                </p:cTn>
                              </p:par>
                              <p:par>
                                <p:cTn id="23" presetID="10" presetClass="entr" presetSubtype="0" fill="hold" grpId="0" nodeType="withEffect">
                                  <p:stCondLst>
                                    <p:cond delay="200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63" presetClass="path" presetSubtype="0" decel="100000" fill="hold" grpId="1" nodeType="withEffect">
                                  <p:stCondLst>
                                    <p:cond delay="2000"/>
                                  </p:stCondLst>
                                  <p:childTnLst>
                                    <p:animMotion origin="layout" path="M 4.58333E-6 -2.59259E-6 L 0.03333 -2.59259E-6 " pathEditMode="relative" rAng="0" ptsTypes="AA">
                                      <p:cBhvr>
                                        <p:cTn id="27" dur="500" spd="-100000" fill="hold"/>
                                        <p:tgtEl>
                                          <p:spTgt spid="7"/>
                                        </p:tgtEl>
                                        <p:attrNameLst>
                                          <p:attrName>ppt_x</p:attrName>
                                          <p:attrName>ppt_y</p:attrName>
                                        </p:attrNameLst>
                                      </p:cBhvr>
                                      <p:rCtr x="166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5" grpId="0">
        <p:tmplLst>
          <p:tmpl>
            <p:tnLst>
              <p:par>
                <p:cTn presetID="1" presetClass="entr" presetSubtype="0" fill="hold" nodeType="withEffect">
                  <p:stCondLst>
                    <p:cond delay="500"/>
                  </p:stCondLst>
                  <p:iterate type="lt">
                    <p:tmAbs val="60"/>
                  </p:iterate>
                  <p:childTnLst>
                    <p:set>
                      <p:cBhvr>
                        <p:cTn dur="1" fill="hold">
                          <p:stCondLst>
                            <p:cond delay="0"/>
                          </p:stCondLst>
                        </p:cTn>
                        <p:tgtEl>
                          <p:spTgt spid="5"/>
                        </p:tgtEl>
                        <p:attrNameLst>
                          <p:attrName>style.visibility</p:attrName>
                        </p:attrNameLst>
                      </p:cBhvr>
                      <p:to>
                        <p:strVal val="visible"/>
                      </p:to>
                    </p:set>
                  </p:childTnLst>
                </p:cTn>
              </p:par>
            </p:tnLst>
          </p:tmpl>
        </p:tmplLst>
      </p:bldP>
      <p:bldP spid="7" grpId="0">
        <p:tmplLst>
          <p:tmpl>
            <p:tnLst>
              <p:par>
                <p:cTn presetID="10" presetClass="entr" presetSubtype="0" fill="hold" nodeType="withEffect">
                  <p:stCondLst>
                    <p:cond delay="20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AE6A2B3A-673A-49CC-8D7E-4E6F8A673979}"/>
              </a:ext>
            </a:extLst>
          </p:cNvPr>
          <p:cNvPicPr>
            <a:picLocks noChangeAspect="1"/>
          </p:cNvPicPr>
          <p:nvPr userDrawn="1"/>
        </p:nvPicPr>
        <p:blipFill>
          <a:blip r:embed="rId10"/>
          <a:stretch>
            <a:fillRect/>
          </a:stretch>
        </p:blipFill>
        <p:spPr>
          <a:xfrm>
            <a:off x="0" y="0"/>
            <a:ext cx="12192000" cy="6858000"/>
          </a:xfrm>
          <a:prstGeom prst="rect">
            <a:avLst/>
          </a:prstGeom>
        </p:spPr>
      </p:pic>
      <p:pic>
        <p:nvPicPr>
          <p:cNvPr id="9" name="Imagem 8">
            <a:extLst>
              <a:ext uri="{FF2B5EF4-FFF2-40B4-BE49-F238E27FC236}">
                <a16:creationId xmlns:a16="http://schemas.microsoft.com/office/drawing/2014/main" id="{0B44D026-65B2-4872-A027-62B2644E5F64}"/>
              </a:ext>
            </a:extLst>
          </p:cNvPr>
          <p:cNvPicPr>
            <a:picLocks noChangeAspect="1"/>
          </p:cNvPicPr>
          <p:nvPr userDrawn="1"/>
        </p:nvPicPr>
        <p:blipFill rotWithShape="1">
          <a:blip r:embed="rId11"/>
          <a:srcRect l="1" t="20590" r="1" b="12126"/>
          <a:stretch/>
        </p:blipFill>
        <p:spPr>
          <a:xfrm>
            <a:off x="0" y="1832375"/>
            <a:ext cx="12192000" cy="4479525"/>
          </a:xfrm>
          <a:prstGeom prst="rect">
            <a:avLst/>
          </a:prstGeom>
        </p:spPr>
      </p:pic>
      <p:sp>
        <p:nvSpPr>
          <p:cNvPr id="2" name="Espaço Reservado para Título 1">
            <a:extLst>
              <a:ext uri="{FF2B5EF4-FFF2-40B4-BE49-F238E27FC236}">
                <a16:creationId xmlns:a16="http://schemas.microsoft.com/office/drawing/2014/main" id="{FADFD8D9-E8CD-41A0-B41B-008F1B8D0F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9B9FF51F-7794-465F-87DB-D41BB4FA30CE}"/>
              </a:ext>
            </a:extLst>
          </p:cNvPr>
          <p:cNvSpPr>
            <a:spLocks noGrp="1"/>
          </p:cNvSpPr>
          <p:nvPr>
            <p:ph type="body" idx="1"/>
          </p:nvPr>
        </p:nvSpPr>
        <p:spPr>
          <a:xfrm>
            <a:off x="838200" y="2102249"/>
            <a:ext cx="10515600" cy="4031851"/>
          </a:xfrm>
          <a:prstGeom prst="rect">
            <a:avLst/>
          </a:prstGeom>
        </p:spPr>
        <p:txBody>
          <a:bodyPr vert="horz" lIns="91440" tIns="45720" rIns="91440" bIns="45720" rtlCol="0">
            <a:normAutofit/>
          </a:bodyPr>
          <a:lstStyle/>
          <a:p>
            <a:pPr lvl="0"/>
            <a:r>
              <a:rPr lang="pt-BR"/>
              <a:t>Clique para editar os estilos de texto Mestres</a:t>
            </a:r>
          </a:p>
        </p:txBody>
      </p:sp>
      <p:sp>
        <p:nvSpPr>
          <p:cNvPr id="8" name="Gráfico 1">
            <a:extLst>
              <a:ext uri="{FF2B5EF4-FFF2-40B4-BE49-F238E27FC236}">
                <a16:creationId xmlns:a16="http://schemas.microsoft.com/office/drawing/2014/main" id="{6C741E71-E19B-4057-94D3-AC7F80DB99ED}"/>
              </a:ext>
            </a:extLst>
          </p:cNvPr>
          <p:cNvSpPr/>
          <p:nvPr userDrawn="1"/>
        </p:nvSpPr>
        <p:spPr>
          <a:xfrm>
            <a:off x="516428" y="670377"/>
            <a:ext cx="312966" cy="436535"/>
          </a:xfrm>
          <a:custGeom>
            <a:avLst/>
            <a:gdLst>
              <a:gd name="connsiteX0" fmla="*/ 678942 w 1199483"/>
              <a:gd name="connsiteY0" fmla="*/ 1755172 h 1755171"/>
              <a:gd name="connsiteX1" fmla="*/ 558260 w 1199483"/>
              <a:gd name="connsiteY1" fmla="*/ 1634490 h 1755171"/>
              <a:gd name="connsiteX2" fmla="*/ 774478 w 1199483"/>
              <a:gd name="connsiteY2" fmla="*/ 1418273 h 1755171"/>
              <a:gd name="connsiteX3" fmla="*/ 900208 w 1199483"/>
              <a:gd name="connsiteY3" fmla="*/ 1312640 h 1755171"/>
              <a:gd name="connsiteX4" fmla="*/ 897731 w 1199483"/>
              <a:gd name="connsiteY4" fmla="*/ 1305116 h 1755171"/>
              <a:gd name="connsiteX5" fmla="*/ 656273 w 1199483"/>
              <a:gd name="connsiteY5" fmla="*/ 1320165 h 1755171"/>
              <a:gd name="connsiteX6" fmla="*/ 0 w 1199483"/>
              <a:gd name="connsiteY6" fmla="*/ 1320165 h 1755171"/>
              <a:gd name="connsiteX7" fmla="*/ 0 w 1199483"/>
              <a:gd name="connsiteY7" fmla="*/ 0 h 1755171"/>
              <a:gd name="connsiteX8" fmla="*/ 170974 w 1199483"/>
              <a:gd name="connsiteY8" fmla="*/ 0 h 1755171"/>
              <a:gd name="connsiteX9" fmla="*/ 170974 w 1199483"/>
              <a:gd name="connsiteY9" fmla="*/ 1149191 h 1755171"/>
              <a:gd name="connsiteX10" fmla="*/ 656273 w 1199483"/>
              <a:gd name="connsiteY10" fmla="*/ 1149191 h 1755171"/>
              <a:gd name="connsiteX11" fmla="*/ 897731 w 1199483"/>
              <a:gd name="connsiteY11" fmla="*/ 1164241 h 1755171"/>
              <a:gd name="connsiteX12" fmla="*/ 900208 w 1199483"/>
              <a:gd name="connsiteY12" fmla="*/ 1156716 h 1755171"/>
              <a:gd name="connsiteX13" fmla="*/ 774478 w 1199483"/>
              <a:gd name="connsiteY13" fmla="*/ 1051084 h 1755171"/>
              <a:gd name="connsiteX14" fmla="*/ 558260 w 1199483"/>
              <a:gd name="connsiteY14" fmla="*/ 834866 h 1755171"/>
              <a:gd name="connsiteX15" fmla="*/ 678942 w 1199483"/>
              <a:gd name="connsiteY15" fmla="*/ 714185 h 1755171"/>
              <a:gd name="connsiteX16" fmla="*/ 1199483 w 1199483"/>
              <a:gd name="connsiteY16" fmla="*/ 1234631 h 175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99483" h="1755171">
                <a:moveTo>
                  <a:pt x="678942" y="1755172"/>
                </a:moveTo>
                <a:lnTo>
                  <a:pt x="558260" y="1634490"/>
                </a:lnTo>
                <a:lnTo>
                  <a:pt x="774478" y="1418273"/>
                </a:lnTo>
                <a:lnTo>
                  <a:pt x="900208" y="1312640"/>
                </a:lnTo>
                <a:lnTo>
                  <a:pt x="897731" y="1305116"/>
                </a:lnTo>
                <a:lnTo>
                  <a:pt x="656273" y="1320165"/>
                </a:lnTo>
                <a:lnTo>
                  <a:pt x="0" y="1320165"/>
                </a:lnTo>
                <a:lnTo>
                  <a:pt x="0" y="0"/>
                </a:lnTo>
                <a:lnTo>
                  <a:pt x="170974" y="0"/>
                </a:lnTo>
                <a:lnTo>
                  <a:pt x="170974" y="1149191"/>
                </a:lnTo>
                <a:lnTo>
                  <a:pt x="656273" y="1149191"/>
                </a:lnTo>
                <a:lnTo>
                  <a:pt x="897731" y="1164241"/>
                </a:lnTo>
                <a:lnTo>
                  <a:pt x="900208" y="1156716"/>
                </a:lnTo>
                <a:lnTo>
                  <a:pt x="774478" y="1051084"/>
                </a:lnTo>
                <a:lnTo>
                  <a:pt x="558260" y="834866"/>
                </a:lnTo>
                <a:lnTo>
                  <a:pt x="678942" y="714185"/>
                </a:lnTo>
                <a:lnTo>
                  <a:pt x="1199483" y="1234631"/>
                </a:lnTo>
                <a:close/>
              </a:path>
            </a:pathLst>
          </a:custGeom>
          <a:solidFill>
            <a:srgbClr val="FFC8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516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53" r:id="rId5"/>
    <p:sldLayoutId id="2147483654" r:id="rId6"/>
    <p:sldLayoutId id="2147483662" r:id="rId7"/>
    <p:sldLayoutId id="2147483657" r:id="rId8"/>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400"/>
                                        <p:tgtEl>
                                          <p:spTgt spid="8"/>
                                        </p:tgtEl>
                                      </p:cBhvr>
                                    </p:animEffect>
                                  </p:childTnLst>
                                </p:cTn>
                              </p:par>
                              <p:par>
                                <p:cTn id="8" presetID="2" presetClass="entr" presetSubtype="8" decel="100000" fill="hold" nodeType="withEffect">
                                  <p:stCondLst>
                                    <p:cond delay="25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500" fill="hold"/>
                                        <p:tgtEl>
                                          <p:spTgt spid="9"/>
                                        </p:tgtEl>
                                        <p:attrNameLst>
                                          <p:attrName>ppt_x</p:attrName>
                                        </p:attrNameLst>
                                      </p:cBhvr>
                                      <p:tavLst>
                                        <p:tav tm="0">
                                          <p:val>
                                            <p:strVal val="0-#ppt_w/2"/>
                                          </p:val>
                                        </p:tav>
                                        <p:tav tm="100000">
                                          <p:val>
                                            <p:strVal val="#ppt_x"/>
                                          </p:val>
                                        </p:tav>
                                      </p:tavLst>
                                    </p:anim>
                                    <p:anim calcmode="lin" valueType="num">
                                      <p:cBhvr additive="base">
                                        <p:cTn id="11"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txStyles>
    <p:titleStyle>
      <a:lvl1pPr algn="l" defTabSz="914400" rtl="0" eaLnBrk="1" latinLnBrk="0" hangingPunct="1">
        <a:lnSpc>
          <a:spcPct val="90000"/>
        </a:lnSpc>
        <a:spcBef>
          <a:spcPct val="0"/>
        </a:spcBef>
        <a:buNone/>
        <a:defRPr sz="4400" kern="1200">
          <a:solidFill>
            <a:schemeClr val="tx1"/>
          </a:solidFill>
          <a:latin typeface="IBM Plex Mono" panose="020B0509050203000203" pitchFamily="49"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hbsistec/2A" TargetMode="Externa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6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6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7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8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114E00-C633-4531-94F7-B13B12727415}"/>
              </a:ext>
            </a:extLst>
          </p:cNvPr>
          <p:cNvSpPr>
            <a:spLocks noGrp="1"/>
          </p:cNvSpPr>
          <p:nvPr>
            <p:ph type="ctrTitle"/>
          </p:nvPr>
        </p:nvSpPr>
        <p:spPr>
          <a:xfrm>
            <a:off x="7105475" y="807720"/>
            <a:ext cx="5321999" cy="2702243"/>
          </a:xfrm>
        </p:spPr>
        <p:txBody>
          <a:bodyPr/>
          <a:lstStyle/>
          <a:p>
            <a:r>
              <a:rPr kumimoji="0" lang="pt-BR" sz="4400" i="0" u="none" strike="noStrike" kern="1200" cap="none" spc="0" normalizeH="0" baseline="0" noProof="0">
                <a:ln>
                  <a:noFill/>
                </a:ln>
                <a:solidFill>
                  <a:srgbClr val="EAEAEA"/>
                </a:solidFill>
                <a:effectLst/>
                <a:uLnTx/>
                <a:uFillTx/>
                <a:latin typeface="IBM Plex Mono" panose="020B0509050203000203" pitchFamily="49" charset="0"/>
                <a:ea typeface="Segoe UI Black" panose="020B0A02040204020203" pitchFamily="34" charset="0"/>
                <a:cs typeface="Nobel-Bold" panose="02000503050000020004" pitchFamily="2" charset="0"/>
              </a:rPr>
              <a:t>&lt;VDI 2.0/&gt;</a:t>
            </a:r>
            <a:br>
              <a:rPr kumimoji="0" lang="pt-BR" sz="4400" i="0" u="none" strike="noStrike" kern="1200" cap="none" spc="0" normalizeH="0" baseline="0" noProof="0">
                <a:ln>
                  <a:noFill/>
                </a:ln>
                <a:solidFill>
                  <a:srgbClr val="EAEAEA"/>
                </a:solidFill>
                <a:effectLst/>
                <a:uLnTx/>
                <a:uFillTx/>
                <a:latin typeface="IBM Plex Mono" panose="020B0509050203000203" pitchFamily="49" charset="0"/>
                <a:ea typeface="Segoe UI Black" panose="020B0A02040204020203" pitchFamily="34" charset="0"/>
                <a:cs typeface="Nobel-Bold" panose="02000503050000020004" pitchFamily="2" charset="0"/>
              </a:rPr>
            </a:br>
            <a:r>
              <a:rPr kumimoji="0" lang="pt-BR" sz="4400" i="0" u="none" strike="noStrike" kern="1200" cap="none" spc="0" normalizeH="0" baseline="0" noProof="0">
                <a:ln>
                  <a:noFill/>
                </a:ln>
                <a:solidFill>
                  <a:srgbClr val="EAEAEA"/>
                </a:solidFill>
                <a:effectLst/>
                <a:uLnTx/>
                <a:uFillTx/>
                <a:latin typeface="IBM Plex Mono" panose="020B0509050203000203" pitchFamily="49" charset="0"/>
                <a:ea typeface="Segoe UI Black" panose="020B0A02040204020203" pitchFamily="34" charset="0"/>
                <a:cs typeface="Nobel-Bold" panose="02000503050000020004" pitchFamily="2" charset="0"/>
              </a:rPr>
              <a:t>&lt;Vendedor Interno /&gt;</a:t>
            </a:r>
            <a:endParaRPr lang="pt-BR"/>
          </a:p>
        </p:txBody>
      </p:sp>
      <p:sp>
        <p:nvSpPr>
          <p:cNvPr id="3" name="Subtítulo 2">
            <a:extLst>
              <a:ext uri="{FF2B5EF4-FFF2-40B4-BE49-F238E27FC236}">
                <a16:creationId xmlns:a16="http://schemas.microsoft.com/office/drawing/2014/main" id="{571B9133-3B4F-45FE-9F73-EF06C896893C}"/>
              </a:ext>
            </a:extLst>
          </p:cNvPr>
          <p:cNvSpPr>
            <a:spLocks noGrp="1"/>
          </p:cNvSpPr>
          <p:nvPr>
            <p:ph type="subTitle" idx="1"/>
          </p:nvPr>
        </p:nvSpPr>
        <p:spPr/>
        <p:txBody>
          <a:bodyPr/>
          <a:lstStyle/>
          <a:p>
            <a:endParaRPr kumimoji="0" lang="pt-BR" sz="2400" i="0" u="none" strike="noStrike" kern="1200" cap="none" spc="0" normalizeH="0" baseline="0" noProof="0">
              <a:ln>
                <a:noFill/>
              </a:ln>
              <a:solidFill>
                <a:srgbClr val="2C2B25"/>
              </a:solidFill>
              <a:effectLst/>
              <a:uLnTx/>
              <a:uFillTx/>
              <a:latin typeface="IBM Plex Mono" panose="020B0509050203000203" pitchFamily="49" charset="0"/>
              <a:ea typeface="Segoe UI Black" panose="020B0A02040204020203" pitchFamily="34" charset="0"/>
              <a:cs typeface="Segoe UI" panose="020B0502040204020203" pitchFamily="34" charset="0"/>
            </a:endParaRPr>
          </a:p>
          <a:p>
            <a:endParaRPr lang="pt-BR">
              <a:solidFill>
                <a:srgbClr val="2C2B25"/>
              </a:solidFill>
              <a:ea typeface="Segoe UI Black" panose="020B0A02040204020203" pitchFamily="34" charset="0"/>
              <a:cs typeface="Segoe UI" panose="020B0502040204020203" pitchFamily="34" charset="0"/>
            </a:endParaRPr>
          </a:p>
          <a:p>
            <a:endParaRPr kumimoji="0" lang="pt-BR" sz="2400" i="0" u="none" strike="noStrike" kern="1200" cap="none" spc="0" normalizeH="0" baseline="0" noProof="0">
              <a:ln>
                <a:noFill/>
              </a:ln>
              <a:solidFill>
                <a:srgbClr val="2C2B25"/>
              </a:solidFill>
              <a:effectLst/>
              <a:uLnTx/>
              <a:uFillTx/>
              <a:latin typeface="IBM Plex Mono" panose="020B0509050203000203" pitchFamily="49" charset="0"/>
              <a:ea typeface="Segoe UI Black" panose="020B0A02040204020203" pitchFamily="34" charset="0"/>
              <a:cs typeface="Segoe UI" panose="020B0502040204020203" pitchFamily="34" charset="0"/>
            </a:endParaRPr>
          </a:p>
          <a:p>
            <a:endParaRPr lang="pt-BR">
              <a:solidFill>
                <a:srgbClr val="2C2B25"/>
              </a:solidFill>
              <a:ea typeface="Segoe UI Black" panose="020B0A02040204020203" pitchFamily="34" charset="0"/>
              <a:cs typeface="Segoe UI" panose="020B0502040204020203" pitchFamily="34" charset="0"/>
            </a:endParaRPr>
          </a:p>
          <a:p>
            <a:endParaRPr kumimoji="0" lang="pt-BR" sz="2400" i="0" u="none" strike="noStrike" kern="1200" cap="none" spc="0" normalizeH="0" baseline="0" noProof="0">
              <a:ln>
                <a:noFill/>
              </a:ln>
              <a:solidFill>
                <a:srgbClr val="2C2B25"/>
              </a:solidFill>
              <a:effectLst/>
              <a:uLnTx/>
              <a:uFillTx/>
              <a:latin typeface="IBM Plex Mono" panose="020B0509050203000203" pitchFamily="49" charset="0"/>
              <a:ea typeface="Segoe UI Black" panose="020B0A02040204020203" pitchFamily="34" charset="0"/>
              <a:cs typeface="Segoe UI" panose="020B0502040204020203" pitchFamily="34" charset="0"/>
            </a:endParaRPr>
          </a:p>
        </p:txBody>
      </p:sp>
      <p:pic>
        <p:nvPicPr>
          <p:cNvPr id="5" name="Espaço Reservado para Imagem 4">
            <a:extLst>
              <a:ext uri="{FF2B5EF4-FFF2-40B4-BE49-F238E27FC236}">
                <a16:creationId xmlns:a16="http://schemas.microsoft.com/office/drawing/2014/main" id="{D6589B8E-1DEE-4179-8A09-58B7086C1B4D}"/>
              </a:ext>
            </a:extLst>
          </p:cNvPr>
          <p:cNvPicPr>
            <a:picLocks noGrp="1" noChangeAspect="1"/>
          </p:cNvPicPr>
          <p:nvPr>
            <p:ph type="pic" sz="quarter" idx="10"/>
          </p:nvPr>
        </p:nvPicPr>
        <p:blipFill rotWithShape="1">
          <a:blip r:embed="rId2"/>
          <a:srcRect l="5117" t="133" r="50462" b="21335"/>
          <a:stretch/>
        </p:blipFill>
        <p:spPr>
          <a:xfrm>
            <a:off x="625475" y="1458913"/>
            <a:ext cx="5429250" cy="5399087"/>
          </a:xfrm>
          <a:prstGeom prst="rect">
            <a:avLst/>
          </a:prstGeom>
        </p:spPr>
      </p:pic>
      <p:pic>
        <p:nvPicPr>
          <p:cNvPr id="6" name="Imagem 5">
            <a:extLst>
              <a:ext uri="{FF2B5EF4-FFF2-40B4-BE49-F238E27FC236}">
                <a16:creationId xmlns:a16="http://schemas.microsoft.com/office/drawing/2014/main" id="{C1A974AA-1F34-4711-8AF8-147D387BB264}"/>
              </a:ext>
            </a:extLst>
          </p:cNvPr>
          <p:cNvPicPr>
            <a:picLocks noChangeAspect="1"/>
          </p:cNvPicPr>
          <p:nvPr/>
        </p:nvPicPr>
        <p:blipFill>
          <a:blip r:embed="rId3"/>
          <a:stretch>
            <a:fillRect/>
          </a:stretch>
        </p:blipFill>
        <p:spPr>
          <a:xfrm>
            <a:off x="10407265" y="6422699"/>
            <a:ext cx="1784735" cy="435301"/>
          </a:xfrm>
          <a:prstGeom prst="rect">
            <a:avLst/>
          </a:prstGeom>
        </p:spPr>
      </p:pic>
    </p:spTree>
    <p:extLst>
      <p:ext uri="{BB962C8B-B14F-4D97-AF65-F5344CB8AC3E}">
        <p14:creationId xmlns:p14="http://schemas.microsoft.com/office/powerpoint/2010/main" val="873540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600" fill="hold"/>
                                        <p:tgtEl>
                                          <p:spTgt spid="5"/>
                                        </p:tgtEl>
                                        <p:attrNameLst>
                                          <p:attrName>ppt_x</p:attrName>
                                        </p:attrNameLst>
                                      </p:cBhvr>
                                      <p:tavLst>
                                        <p:tav tm="0">
                                          <p:val>
                                            <p:strVal val="#ppt_x"/>
                                          </p:val>
                                        </p:tav>
                                        <p:tav tm="100000">
                                          <p:val>
                                            <p:strVal val="#ppt_x"/>
                                          </p:val>
                                        </p:tav>
                                      </p:tavLst>
                                    </p:anim>
                                    <p:anim calcmode="lin" valueType="num">
                                      <p:cBhvr additive="base">
                                        <p:cTn id="8" dur="6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lstStyle/>
          <a:p>
            <a:r>
              <a:rPr lang="pt-BR"/>
              <a:t>Listagem </a:t>
            </a:r>
            <a:r>
              <a:rPr lang="pt-BR" err="1"/>
              <a:t>PDV’s</a:t>
            </a:r>
            <a:endParaRPr lang="pt-BR"/>
          </a:p>
        </p:txBody>
      </p:sp>
      <p:sp>
        <p:nvSpPr>
          <p:cNvPr id="11" name="Espaço Reservado para Texto 2">
            <a:extLst>
              <a:ext uri="{FF2B5EF4-FFF2-40B4-BE49-F238E27FC236}">
                <a16:creationId xmlns:a16="http://schemas.microsoft.com/office/drawing/2014/main" id="{49D25B10-E855-4E94-9612-421EB016F69D}"/>
              </a:ext>
            </a:extLst>
          </p:cNvPr>
          <p:cNvSpPr txBox="1">
            <a:spLocks/>
          </p:cNvSpPr>
          <p:nvPr/>
        </p:nvSpPr>
        <p:spPr>
          <a:xfrm>
            <a:off x="7509770" y="3189985"/>
            <a:ext cx="2031541" cy="2622826"/>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a:p>
            <a:r>
              <a:rPr lang="pt-BR" sz="1400"/>
              <a:t>Na listagem é feita uma requisição que filtra os clientes distribuídos no setor selecionado.</a:t>
            </a:r>
          </a:p>
        </p:txBody>
      </p:sp>
      <p:pic>
        <p:nvPicPr>
          <p:cNvPr id="2" name="Imagem 1">
            <a:extLst>
              <a:ext uri="{FF2B5EF4-FFF2-40B4-BE49-F238E27FC236}">
                <a16:creationId xmlns:a16="http://schemas.microsoft.com/office/drawing/2014/main" id="{9ED15EFB-682A-4E9D-9865-A98309248605}"/>
              </a:ext>
            </a:extLst>
          </p:cNvPr>
          <p:cNvPicPr>
            <a:picLocks noChangeAspect="1"/>
          </p:cNvPicPr>
          <p:nvPr/>
        </p:nvPicPr>
        <p:blipFill>
          <a:blip r:embed="rId2"/>
          <a:stretch>
            <a:fillRect/>
          </a:stretch>
        </p:blipFill>
        <p:spPr>
          <a:xfrm>
            <a:off x="509158" y="2072651"/>
            <a:ext cx="5595020" cy="3961000"/>
          </a:xfrm>
          <a:prstGeom prst="rect">
            <a:avLst/>
          </a:prstGeom>
        </p:spPr>
      </p:pic>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3"/>
          <a:stretch>
            <a:fillRect/>
          </a:stretch>
        </p:blipFill>
        <p:spPr>
          <a:xfrm>
            <a:off x="10407265" y="6422699"/>
            <a:ext cx="1784735" cy="435301"/>
          </a:xfrm>
          <a:prstGeom prst="rect">
            <a:avLst/>
          </a:prstGeom>
        </p:spPr>
      </p:pic>
    </p:spTree>
    <p:extLst>
      <p:ext uri="{BB962C8B-B14F-4D97-AF65-F5344CB8AC3E}">
        <p14:creationId xmlns:p14="http://schemas.microsoft.com/office/powerpoint/2010/main" val="2700428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fontScale="90000"/>
          </a:bodyPr>
          <a:lstStyle/>
          <a:p>
            <a:r>
              <a:rPr lang="pt-BR"/>
              <a:t>Status do atendimento e informações iniciais</a:t>
            </a:r>
          </a:p>
        </p:txBody>
      </p:sp>
      <p:sp>
        <p:nvSpPr>
          <p:cNvPr id="11" name="Espaço Reservado para Texto 2">
            <a:extLst>
              <a:ext uri="{FF2B5EF4-FFF2-40B4-BE49-F238E27FC236}">
                <a16:creationId xmlns:a16="http://schemas.microsoft.com/office/drawing/2014/main" id="{49D25B10-E855-4E94-9612-421EB016F69D}"/>
              </a:ext>
            </a:extLst>
          </p:cNvPr>
          <p:cNvSpPr txBox="1">
            <a:spLocks/>
          </p:cNvSpPr>
          <p:nvPr/>
        </p:nvSpPr>
        <p:spPr>
          <a:xfrm>
            <a:off x="4973317" y="2790615"/>
            <a:ext cx="2031541" cy="2622826"/>
          </a:xfrm>
          <a:prstGeom prst="rect">
            <a:avLst/>
          </a:prstGeom>
        </p:spPr>
        <p:txBody>
          <a:bodyPr>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a:p>
            <a:r>
              <a:rPr lang="pt-BR" sz="1400"/>
              <a:t>Na tela de rota durante o atendimento as informações são atualizadas. Também possui diversas informações para munir o Vendedor interno de informações para melhor finalizar o atendimento, como a média de compra do PDV e data do ultimo pedido.</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pic>
        <p:nvPicPr>
          <p:cNvPr id="3" name="Imagem 2">
            <a:extLst>
              <a:ext uri="{FF2B5EF4-FFF2-40B4-BE49-F238E27FC236}">
                <a16:creationId xmlns:a16="http://schemas.microsoft.com/office/drawing/2014/main" id="{C51D2686-3FC4-4702-A073-A0439C2F2D1F}"/>
              </a:ext>
            </a:extLst>
          </p:cNvPr>
          <p:cNvPicPr>
            <a:picLocks noChangeAspect="1"/>
          </p:cNvPicPr>
          <p:nvPr/>
        </p:nvPicPr>
        <p:blipFill>
          <a:blip r:embed="rId3"/>
          <a:stretch>
            <a:fillRect/>
          </a:stretch>
        </p:blipFill>
        <p:spPr>
          <a:xfrm>
            <a:off x="162526" y="2457787"/>
            <a:ext cx="4752482" cy="3288482"/>
          </a:xfrm>
          <a:prstGeom prst="rect">
            <a:avLst/>
          </a:prstGeom>
        </p:spPr>
      </p:pic>
      <p:pic>
        <p:nvPicPr>
          <p:cNvPr id="4" name="Imagem 3">
            <a:extLst>
              <a:ext uri="{FF2B5EF4-FFF2-40B4-BE49-F238E27FC236}">
                <a16:creationId xmlns:a16="http://schemas.microsoft.com/office/drawing/2014/main" id="{F513ACA8-CA53-4425-9E5F-EB918F8FB52D}"/>
              </a:ext>
            </a:extLst>
          </p:cNvPr>
          <p:cNvPicPr>
            <a:picLocks noChangeAspect="1"/>
          </p:cNvPicPr>
          <p:nvPr/>
        </p:nvPicPr>
        <p:blipFill>
          <a:blip r:embed="rId4"/>
          <a:stretch>
            <a:fillRect/>
          </a:stretch>
        </p:blipFill>
        <p:spPr>
          <a:xfrm>
            <a:off x="7218684" y="2516700"/>
            <a:ext cx="4810790" cy="3229569"/>
          </a:xfrm>
          <a:prstGeom prst="rect">
            <a:avLst/>
          </a:prstGeom>
        </p:spPr>
      </p:pic>
    </p:spTree>
    <p:extLst>
      <p:ext uri="{BB962C8B-B14F-4D97-AF65-F5344CB8AC3E}">
        <p14:creationId xmlns:p14="http://schemas.microsoft.com/office/powerpoint/2010/main" val="3242874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lstStyle/>
          <a:p>
            <a:r>
              <a:rPr lang="pt-BR"/>
              <a:t>Busca de </a:t>
            </a:r>
            <a:r>
              <a:rPr lang="pt-BR" err="1"/>
              <a:t>PDV’s</a:t>
            </a:r>
            <a:r>
              <a:rPr lang="pt-BR"/>
              <a:t> da rota</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pic>
        <p:nvPicPr>
          <p:cNvPr id="4" name="Imagem 3">
            <a:extLst>
              <a:ext uri="{FF2B5EF4-FFF2-40B4-BE49-F238E27FC236}">
                <a16:creationId xmlns:a16="http://schemas.microsoft.com/office/drawing/2014/main" id="{E9A94447-BDBD-49C3-97AC-EA1064641C23}"/>
              </a:ext>
            </a:extLst>
          </p:cNvPr>
          <p:cNvPicPr>
            <a:picLocks noChangeAspect="1"/>
          </p:cNvPicPr>
          <p:nvPr/>
        </p:nvPicPr>
        <p:blipFill>
          <a:blip r:embed="rId3"/>
          <a:stretch>
            <a:fillRect/>
          </a:stretch>
        </p:blipFill>
        <p:spPr>
          <a:xfrm>
            <a:off x="852931" y="2105597"/>
            <a:ext cx="5243069" cy="3902192"/>
          </a:xfrm>
          <a:prstGeom prst="rect">
            <a:avLst/>
          </a:prstGeom>
        </p:spPr>
      </p:pic>
      <p:pic>
        <p:nvPicPr>
          <p:cNvPr id="5" name="Imagem 4">
            <a:extLst>
              <a:ext uri="{FF2B5EF4-FFF2-40B4-BE49-F238E27FC236}">
                <a16:creationId xmlns:a16="http://schemas.microsoft.com/office/drawing/2014/main" id="{13CD1C40-D6C3-44B4-8129-B85A94AEA74B}"/>
              </a:ext>
            </a:extLst>
          </p:cNvPr>
          <p:cNvPicPr>
            <a:picLocks noChangeAspect="1"/>
          </p:cNvPicPr>
          <p:nvPr/>
        </p:nvPicPr>
        <p:blipFill>
          <a:blip r:embed="rId4"/>
          <a:stretch>
            <a:fillRect/>
          </a:stretch>
        </p:blipFill>
        <p:spPr>
          <a:xfrm>
            <a:off x="7763923" y="2508881"/>
            <a:ext cx="2838450" cy="3095625"/>
          </a:xfrm>
          <a:prstGeom prst="rect">
            <a:avLst/>
          </a:prstGeom>
        </p:spPr>
      </p:pic>
    </p:spTree>
    <p:extLst>
      <p:ext uri="{BB962C8B-B14F-4D97-AF65-F5344CB8AC3E}">
        <p14:creationId xmlns:p14="http://schemas.microsoft.com/office/powerpoint/2010/main" val="1778189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lstStyle/>
          <a:p>
            <a:r>
              <a:rPr lang="pt-BR"/>
              <a:t>Acesso aos demais </a:t>
            </a:r>
            <a:r>
              <a:rPr lang="pt-BR" err="1"/>
              <a:t>paineis</a:t>
            </a:r>
            <a:endParaRPr lang="pt-BR"/>
          </a:p>
        </p:txBody>
      </p:sp>
      <p:sp>
        <p:nvSpPr>
          <p:cNvPr id="11" name="Espaço Reservado para Texto 2">
            <a:extLst>
              <a:ext uri="{FF2B5EF4-FFF2-40B4-BE49-F238E27FC236}">
                <a16:creationId xmlns:a16="http://schemas.microsoft.com/office/drawing/2014/main" id="{49D25B10-E855-4E94-9612-421EB016F69D}"/>
              </a:ext>
            </a:extLst>
          </p:cNvPr>
          <p:cNvSpPr txBox="1">
            <a:spLocks/>
          </p:cNvSpPr>
          <p:nvPr/>
        </p:nvSpPr>
        <p:spPr>
          <a:xfrm>
            <a:off x="7509770" y="3189985"/>
            <a:ext cx="2031541" cy="2622826"/>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a:p>
            <a:r>
              <a:rPr lang="pt-BR" sz="1400"/>
              <a:t>No menu lateral pode-se ter acesso aos demais painéis do VDI, como relatórios e um Painel de gerenciamento dos pedidos e metas com visões de Supervisores e Gerentes de Vendas.</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pic>
        <p:nvPicPr>
          <p:cNvPr id="3" name="Imagem 2">
            <a:extLst>
              <a:ext uri="{FF2B5EF4-FFF2-40B4-BE49-F238E27FC236}">
                <a16:creationId xmlns:a16="http://schemas.microsoft.com/office/drawing/2014/main" id="{8C8B650B-E55D-46D0-8379-D20EC9034F3D}"/>
              </a:ext>
            </a:extLst>
          </p:cNvPr>
          <p:cNvPicPr>
            <a:picLocks noChangeAspect="1"/>
          </p:cNvPicPr>
          <p:nvPr/>
        </p:nvPicPr>
        <p:blipFill>
          <a:blip r:embed="rId3"/>
          <a:stretch>
            <a:fillRect/>
          </a:stretch>
        </p:blipFill>
        <p:spPr>
          <a:xfrm>
            <a:off x="709684" y="2109200"/>
            <a:ext cx="5659958" cy="3758837"/>
          </a:xfrm>
          <a:prstGeom prst="rect">
            <a:avLst/>
          </a:prstGeom>
        </p:spPr>
      </p:pic>
    </p:spTree>
    <p:extLst>
      <p:ext uri="{BB962C8B-B14F-4D97-AF65-F5344CB8AC3E}">
        <p14:creationId xmlns:p14="http://schemas.microsoft.com/office/powerpoint/2010/main" val="2408334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Etapa do processo de vendas</a:t>
            </a:r>
          </a:p>
        </p:txBody>
      </p:sp>
      <p:sp>
        <p:nvSpPr>
          <p:cNvPr id="11" name="Espaço Reservado para Texto 2">
            <a:extLst>
              <a:ext uri="{FF2B5EF4-FFF2-40B4-BE49-F238E27FC236}">
                <a16:creationId xmlns:a16="http://schemas.microsoft.com/office/drawing/2014/main" id="{49D25B10-E855-4E94-9612-421EB016F69D}"/>
              </a:ext>
            </a:extLst>
          </p:cNvPr>
          <p:cNvSpPr txBox="1">
            <a:spLocks/>
          </p:cNvSpPr>
          <p:nvPr/>
        </p:nvSpPr>
        <p:spPr>
          <a:xfrm>
            <a:off x="5763611" y="2505813"/>
            <a:ext cx="3127470" cy="310175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a:p>
            <a:r>
              <a:rPr lang="pt-BR" sz="1400"/>
              <a:t>Nesta parte do atendimento quando é selecionado o PDV para atendimento é o momento que ocorre a ligação, então o Vendedor tem que fazer sua apresentação e confirmar os dados do PDV para seguir no atendimento </a:t>
            </a:r>
            <a:br>
              <a:rPr lang="pt-BR" sz="1400"/>
            </a:br>
            <a:br>
              <a:rPr lang="pt-BR" sz="1400"/>
            </a:br>
            <a:r>
              <a:rPr lang="pt-BR" sz="1400"/>
              <a:t>Na aba de Históricos de pedidos podemos visualizar os últimos pedidos feitos para este PDV e seus itens</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pic>
        <p:nvPicPr>
          <p:cNvPr id="2" name="Imagem 1">
            <a:extLst>
              <a:ext uri="{FF2B5EF4-FFF2-40B4-BE49-F238E27FC236}">
                <a16:creationId xmlns:a16="http://schemas.microsoft.com/office/drawing/2014/main" id="{E7A4569C-4BDC-48D0-849F-009BA552005E}"/>
              </a:ext>
            </a:extLst>
          </p:cNvPr>
          <p:cNvPicPr>
            <a:picLocks noChangeAspect="1"/>
          </p:cNvPicPr>
          <p:nvPr/>
        </p:nvPicPr>
        <p:blipFill>
          <a:blip r:embed="rId3"/>
          <a:stretch>
            <a:fillRect/>
          </a:stretch>
        </p:blipFill>
        <p:spPr>
          <a:xfrm>
            <a:off x="346705" y="2129193"/>
            <a:ext cx="5263956" cy="3608878"/>
          </a:xfrm>
          <a:prstGeom prst="rect">
            <a:avLst/>
          </a:prstGeom>
        </p:spPr>
      </p:pic>
      <p:pic>
        <p:nvPicPr>
          <p:cNvPr id="4" name="Imagem 3">
            <a:extLst>
              <a:ext uri="{FF2B5EF4-FFF2-40B4-BE49-F238E27FC236}">
                <a16:creationId xmlns:a16="http://schemas.microsoft.com/office/drawing/2014/main" id="{27B27EFA-2D65-4005-A5F1-5BA50D0CF515}"/>
              </a:ext>
            </a:extLst>
          </p:cNvPr>
          <p:cNvPicPr>
            <a:picLocks noChangeAspect="1"/>
          </p:cNvPicPr>
          <p:nvPr/>
        </p:nvPicPr>
        <p:blipFill>
          <a:blip r:embed="rId4"/>
          <a:stretch>
            <a:fillRect/>
          </a:stretch>
        </p:blipFill>
        <p:spPr>
          <a:xfrm>
            <a:off x="9044032" y="2085018"/>
            <a:ext cx="2895600" cy="3943350"/>
          </a:xfrm>
          <a:prstGeom prst="rect">
            <a:avLst/>
          </a:prstGeom>
        </p:spPr>
      </p:pic>
    </p:spTree>
    <p:extLst>
      <p:ext uri="{BB962C8B-B14F-4D97-AF65-F5344CB8AC3E}">
        <p14:creationId xmlns:p14="http://schemas.microsoft.com/office/powerpoint/2010/main" val="2951042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Etapa do processo de vendas</a:t>
            </a:r>
          </a:p>
        </p:txBody>
      </p:sp>
      <p:sp>
        <p:nvSpPr>
          <p:cNvPr id="11" name="Espaço Reservado para Texto 2">
            <a:extLst>
              <a:ext uri="{FF2B5EF4-FFF2-40B4-BE49-F238E27FC236}">
                <a16:creationId xmlns:a16="http://schemas.microsoft.com/office/drawing/2014/main" id="{49D25B10-E855-4E94-9612-421EB016F69D}"/>
              </a:ext>
            </a:extLst>
          </p:cNvPr>
          <p:cNvSpPr txBox="1">
            <a:spLocks/>
          </p:cNvSpPr>
          <p:nvPr/>
        </p:nvSpPr>
        <p:spPr>
          <a:xfrm>
            <a:off x="5763611" y="2505813"/>
            <a:ext cx="3127470" cy="310175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pic>
        <p:nvPicPr>
          <p:cNvPr id="3" name="Imagem 2">
            <a:extLst>
              <a:ext uri="{FF2B5EF4-FFF2-40B4-BE49-F238E27FC236}">
                <a16:creationId xmlns:a16="http://schemas.microsoft.com/office/drawing/2014/main" id="{03F6E75B-F311-49F9-95B6-022BD3078C69}"/>
              </a:ext>
            </a:extLst>
          </p:cNvPr>
          <p:cNvPicPr>
            <a:picLocks noChangeAspect="1"/>
          </p:cNvPicPr>
          <p:nvPr/>
        </p:nvPicPr>
        <p:blipFill>
          <a:blip r:embed="rId3"/>
          <a:stretch>
            <a:fillRect/>
          </a:stretch>
        </p:blipFill>
        <p:spPr>
          <a:xfrm>
            <a:off x="838200" y="2199911"/>
            <a:ext cx="5503133" cy="3713565"/>
          </a:xfrm>
          <a:prstGeom prst="rect">
            <a:avLst/>
          </a:prstGeom>
        </p:spPr>
      </p:pic>
      <p:pic>
        <p:nvPicPr>
          <p:cNvPr id="5" name="Imagem 4">
            <a:extLst>
              <a:ext uri="{FF2B5EF4-FFF2-40B4-BE49-F238E27FC236}">
                <a16:creationId xmlns:a16="http://schemas.microsoft.com/office/drawing/2014/main" id="{3EDF55DC-FF3C-4CE3-BCFF-99D98C22ACBB}"/>
              </a:ext>
            </a:extLst>
          </p:cNvPr>
          <p:cNvPicPr>
            <a:picLocks noChangeAspect="1"/>
          </p:cNvPicPr>
          <p:nvPr/>
        </p:nvPicPr>
        <p:blipFill>
          <a:blip r:embed="rId4"/>
          <a:stretch>
            <a:fillRect/>
          </a:stretch>
        </p:blipFill>
        <p:spPr>
          <a:xfrm>
            <a:off x="7091711" y="3775706"/>
            <a:ext cx="2505075" cy="561975"/>
          </a:xfrm>
          <a:prstGeom prst="rect">
            <a:avLst/>
          </a:prstGeom>
        </p:spPr>
      </p:pic>
    </p:spTree>
    <p:extLst>
      <p:ext uri="{BB962C8B-B14F-4D97-AF65-F5344CB8AC3E}">
        <p14:creationId xmlns:p14="http://schemas.microsoft.com/office/powerpoint/2010/main" val="2871455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Etapa do processo de vendas</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pic>
        <p:nvPicPr>
          <p:cNvPr id="3" name="Imagem 2">
            <a:extLst>
              <a:ext uri="{FF2B5EF4-FFF2-40B4-BE49-F238E27FC236}">
                <a16:creationId xmlns:a16="http://schemas.microsoft.com/office/drawing/2014/main" id="{08CD6D9D-FAA2-44A4-801D-762D4198E1E8}"/>
              </a:ext>
            </a:extLst>
          </p:cNvPr>
          <p:cNvPicPr>
            <a:picLocks noChangeAspect="1"/>
          </p:cNvPicPr>
          <p:nvPr/>
        </p:nvPicPr>
        <p:blipFill>
          <a:blip r:embed="rId3"/>
          <a:stretch>
            <a:fillRect/>
          </a:stretch>
        </p:blipFill>
        <p:spPr>
          <a:xfrm>
            <a:off x="745805" y="2068240"/>
            <a:ext cx="5563239" cy="3760100"/>
          </a:xfrm>
          <a:prstGeom prst="rect">
            <a:avLst/>
          </a:prstGeom>
        </p:spPr>
      </p:pic>
      <p:pic>
        <p:nvPicPr>
          <p:cNvPr id="5" name="Imagem 4">
            <a:extLst>
              <a:ext uri="{FF2B5EF4-FFF2-40B4-BE49-F238E27FC236}">
                <a16:creationId xmlns:a16="http://schemas.microsoft.com/office/drawing/2014/main" id="{0F1C6B56-C208-4DB6-9CCA-A9EB8B1C8314}"/>
              </a:ext>
            </a:extLst>
          </p:cNvPr>
          <p:cNvPicPr>
            <a:picLocks noChangeAspect="1"/>
          </p:cNvPicPr>
          <p:nvPr/>
        </p:nvPicPr>
        <p:blipFill>
          <a:blip r:embed="rId4"/>
          <a:stretch>
            <a:fillRect/>
          </a:stretch>
        </p:blipFill>
        <p:spPr>
          <a:xfrm>
            <a:off x="7152226" y="3223256"/>
            <a:ext cx="2686050" cy="1666875"/>
          </a:xfrm>
          <a:prstGeom prst="rect">
            <a:avLst/>
          </a:prstGeom>
        </p:spPr>
      </p:pic>
    </p:spTree>
    <p:extLst>
      <p:ext uri="{BB962C8B-B14F-4D97-AF65-F5344CB8AC3E}">
        <p14:creationId xmlns:p14="http://schemas.microsoft.com/office/powerpoint/2010/main" val="32461015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Etapa do processo de vendas</a:t>
            </a:r>
          </a:p>
        </p:txBody>
      </p:sp>
      <p:sp>
        <p:nvSpPr>
          <p:cNvPr id="11" name="Espaço Reservado para Texto 2">
            <a:extLst>
              <a:ext uri="{FF2B5EF4-FFF2-40B4-BE49-F238E27FC236}">
                <a16:creationId xmlns:a16="http://schemas.microsoft.com/office/drawing/2014/main" id="{49D25B10-E855-4E94-9612-421EB016F69D}"/>
              </a:ext>
            </a:extLst>
          </p:cNvPr>
          <p:cNvSpPr txBox="1">
            <a:spLocks/>
          </p:cNvSpPr>
          <p:nvPr/>
        </p:nvSpPr>
        <p:spPr>
          <a:xfrm>
            <a:off x="5763611" y="2505813"/>
            <a:ext cx="3127470" cy="3101759"/>
          </a:xfrm>
          <a:prstGeom prst="rect">
            <a:avLst/>
          </a:prstGeom>
        </p:spPr>
        <p:txBody>
          <a:bodyPr>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a:p>
            <a:r>
              <a:rPr lang="pt-BR" sz="1400"/>
              <a:t>Uma melhoria associada ao próximo passo de atendimento foi feita no VDI a um tempo atrás que seria a solicitação da lista de sugestão de produtos para este PDV ocorre apenas ao clicar no botão Iniciar. Viu-se esta necessidade de envio da </a:t>
            </a:r>
            <a:r>
              <a:rPr lang="pt-BR" sz="1400" err="1"/>
              <a:t>request</a:t>
            </a:r>
            <a:r>
              <a:rPr lang="pt-BR" sz="1400"/>
              <a:t> apenas quando o vendedor interno termina sua apresentação, pois antes a solicitação da requisição de produtos era feita automaticamente ao entrar na tela de pedido do PDV e algumas vezes o atendimento nem utilizava a lista de produtos. </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pic>
        <p:nvPicPr>
          <p:cNvPr id="3" name="Imagem 2">
            <a:extLst>
              <a:ext uri="{FF2B5EF4-FFF2-40B4-BE49-F238E27FC236}">
                <a16:creationId xmlns:a16="http://schemas.microsoft.com/office/drawing/2014/main" id="{8DDAC2C2-56B9-437A-96D4-0FF0080BE67C}"/>
              </a:ext>
            </a:extLst>
          </p:cNvPr>
          <p:cNvPicPr>
            <a:picLocks noChangeAspect="1"/>
          </p:cNvPicPr>
          <p:nvPr/>
        </p:nvPicPr>
        <p:blipFill>
          <a:blip r:embed="rId3"/>
          <a:stretch>
            <a:fillRect/>
          </a:stretch>
        </p:blipFill>
        <p:spPr>
          <a:xfrm>
            <a:off x="142612" y="2085018"/>
            <a:ext cx="5399801" cy="3705094"/>
          </a:xfrm>
          <a:prstGeom prst="rect">
            <a:avLst/>
          </a:prstGeom>
        </p:spPr>
      </p:pic>
      <p:pic>
        <p:nvPicPr>
          <p:cNvPr id="5" name="Imagem 4">
            <a:extLst>
              <a:ext uri="{FF2B5EF4-FFF2-40B4-BE49-F238E27FC236}">
                <a16:creationId xmlns:a16="http://schemas.microsoft.com/office/drawing/2014/main" id="{53309F4B-6F0F-406B-8A7E-F6585A2CD1E5}"/>
              </a:ext>
            </a:extLst>
          </p:cNvPr>
          <p:cNvPicPr>
            <a:picLocks noChangeAspect="1"/>
          </p:cNvPicPr>
          <p:nvPr/>
        </p:nvPicPr>
        <p:blipFill>
          <a:blip r:embed="rId4"/>
          <a:stretch>
            <a:fillRect/>
          </a:stretch>
        </p:blipFill>
        <p:spPr>
          <a:xfrm>
            <a:off x="9011830" y="2294502"/>
            <a:ext cx="2943225" cy="3286125"/>
          </a:xfrm>
          <a:prstGeom prst="rect">
            <a:avLst/>
          </a:prstGeom>
        </p:spPr>
      </p:pic>
    </p:spTree>
    <p:extLst>
      <p:ext uri="{BB962C8B-B14F-4D97-AF65-F5344CB8AC3E}">
        <p14:creationId xmlns:p14="http://schemas.microsoft.com/office/powerpoint/2010/main" val="1519239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Etapa do processo de vendas</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pic>
        <p:nvPicPr>
          <p:cNvPr id="3" name="Imagem 2">
            <a:extLst>
              <a:ext uri="{FF2B5EF4-FFF2-40B4-BE49-F238E27FC236}">
                <a16:creationId xmlns:a16="http://schemas.microsoft.com/office/drawing/2014/main" id="{EC34111C-9EC0-42E4-B1E1-BEC509C30B12}"/>
              </a:ext>
            </a:extLst>
          </p:cNvPr>
          <p:cNvPicPr>
            <a:picLocks noChangeAspect="1"/>
          </p:cNvPicPr>
          <p:nvPr/>
        </p:nvPicPr>
        <p:blipFill>
          <a:blip r:embed="rId3"/>
          <a:stretch>
            <a:fillRect/>
          </a:stretch>
        </p:blipFill>
        <p:spPr>
          <a:xfrm>
            <a:off x="244899" y="1984348"/>
            <a:ext cx="5573200" cy="3857713"/>
          </a:xfrm>
          <a:prstGeom prst="rect">
            <a:avLst/>
          </a:prstGeom>
        </p:spPr>
      </p:pic>
      <p:pic>
        <p:nvPicPr>
          <p:cNvPr id="5" name="Imagem 4">
            <a:extLst>
              <a:ext uri="{FF2B5EF4-FFF2-40B4-BE49-F238E27FC236}">
                <a16:creationId xmlns:a16="http://schemas.microsoft.com/office/drawing/2014/main" id="{EEE2BAF7-14B6-41D6-A84F-93E8963104C0}"/>
              </a:ext>
            </a:extLst>
          </p:cNvPr>
          <p:cNvPicPr>
            <a:picLocks noChangeAspect="1"/>
          </p:cNvPicPr>
          <p:nvPr/>
        </p:nvPicPr>
        <p:blipFill>
          <a:blip r:embed="rId4"/>
          <a:stretch>
            <a:fillRect/>
          </a:stretch>
        </p:blipFill>
        <p:spPr>
          <a:xfrm>
            <a:off x="6180957" y="2374918"/>
            <a:ext cx="2867025" cy="3076575"/>
          </a:xfrm>
          <a:prstGeom prst="rect">
            <a:avLst/>
          </a:prstGeom>
        </p:spPr>
      </p:pic>
      <p:pic>
        <p:nvPicPr>
          <p:cNvPr id="8" name="Imagem 7">
            <a:extLst>
              <a:ext uri="{FF2B5EF4-FFF2-40B4-BE49-F238E27FC236}">
                <a16:creationId xmlns:a16="http://schemas.microsoft.com/office/drawing/2014/main" id="{D9FFBE7C-B903-4F82-B2A4-F052E9DC6622}"/>
              </a:ext>
            </a:extLst>
          </p:cNvPr>
          <p:cNvPicPr>
            <a:picLocks noChangeAspect="1"/>
          </p:cNvPicPr>
          <p:nvPr/>
        </p:nvPicPr>
        <p:blipFill>
          <a:blip r:embed="rId5"/>
          <a:stretch>
            <a:fillRect/>
          </a:stretch>
        </p:blipFill>
        <p:spPr>
          <a:xfrm>
            <a:off x="9217894" y="3436955"/>
            <a:ext cx="2790825" cy="952500"/>
          </a:xfrm>
          <a:prstGeom prst="rect">
            <a:avLst/>
          </a:prstGeom>
        </p:spPr>
      </p:pic>
    </p:spTree>
    <p:extLst>
      <p:ext uri="{BB962C8B-B14F-4D97-AF65-F5344CB8AC3E}">
        <p14:creationId xmlns:p14="http://schemas.microsoft.com/office/powerpoint/2010/main" val="38221976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Etapa do processo de vendas</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pic>
        <p:nvPicPr>
          <p:cNvPr id="2" name="Imagem 1">
            <a:extLst>
              <a:ext uri="{FF2B5EF4-FFF2-40B4-BE49-F238E27FC236}">
                <a16:creationId xmlns:a16="http://schemas.microsoft.com/office/drawing/2014/main" id="{DEED7495-10E3-46F1-A56E-CB5BE09D7B4C}"/>
              </a:ext>
            </a:extLst>
          </p:cNvPr>
          <p:cNvPicPr>
            <a:picLocks noChangeAspect="1"/>
          </p:cNvPicPr>
          <p:nvPr/>
        </p:nvPicPr>
        <p:blipFill>
          <a:blip r:embed="rId3"/>
          <a:stretch>
            <a:fillRect/>
          </a:stretch>
        </p:blipFill>
        <p:spPr>
          <a:xfrm>
            <a:off x="112438" y="2252863"/>
            <a:ext cx="4714640" cy="3320683"/>
          </a:xfrm>
          <a:prstGeom prst="rect">
            <a:avLst/>
          </a:prstGeom>
        </p:spPr>
      </p:pic>
      <p:pic>
        <p:nvPicPr>
          <p:cNvPr id="4" name="Imagem 3">
            <a:extLst>
              <a:ext uri="{FF2B5EF4-FFF2-40B4-BE49-F238E27FC236}">
                <a16:creationId xmlns:a16="http://schemas.microsoft.com/office/drawing/2014/main" id="{47F350E1-023F-4AD2-A61B-F222EED9DC1C}"/>
              </a:ext>
            </a:extLst>
          </p:cNvPr>
          <p:cNvPicPr>
            <a:picLocks noChangeAspect="1"/>
          </p:cNvPicPr>
          <p:nvPr/>
        </p:nvPicPr>
        <p:blipFill>
          <a:blip r:embed="rId4"/>
          <a:stretch>
            <a:fillRect/>
          </a:stretch>
        </p:blipFill>
        <p:spPr>
          <a:xfrm>
            <a:off x="9039050" y="2373079"/>
            <a:ext cx="2448905" cy="3320683"/>
          </a:xfrm>
          <a:prstGeom prst="rect">
            <a:avLst/>
          </a:prstGeom>
        </p:spPr>
      </p:pic>
      <p:sp>
        <p:nvSpPr>
          <p:cNvPr id="9" name="Espaço Reservado para Texto 2">
            <a:extLst>
              <a:ext uri="{FF2B5EF4-FFF2-40B4-BE49-F238E27FC236}">
                <a16:creationId xmlns:a16="http://schemas.microsoft.com/office/drawing/2014/main" id="{A6CEA078-8266-4E28-A694-2DCF2D8372F4}"/>
              </a:ext>
            </a:extLst>
          </p:cNvPr>
          <p:cNvSpPr txBox="1">
            <a:spLocks/>
          </p:cNvSpPr>
          <p:nvPr/>
        </p:nvSpPr>
        <p:spPr>
          <a:xfrm>
            <a:off x="5369329" y="2373079"/>
            <a:ext cx="3127470" cy="310175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0" name="Espaço Reservado para Texto 2">
            <a:extLst>
              <a:ext uri="{FF2B5EF4-FFF2-40B4-BE49-F238E27FC236}">
                <a16:creationId xmlns:a16="http://schemas.microsoft.com/office/drawing/2014/main" id="{7F1778A3-6AA1-4CE4-9D4D-FF408BA0C9A3}"/>
              </a:ext>
            </a:extLst>
          </p:cNvPr>
          <p:cNvSpPr txBox="1">
            <a:spLocks/>
          </p:cNvSpPr>
          <p:nvPr/>
        </p:nvSpPr>
        <p:spPr>
          <a:xfrm>
            <a:off x="5369329" y="2801322"/>
            <a:ext cx="3127470" cy="310175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a:p>
            <a:r>
              <a:rPr lang="pt-BR" sz="1400"/>
              <a:t>Nesta parte já temos informações do algoritmo do Venda Certa onde traz ao vendedor uma lista sugerida e pontuações para compra destes produtos da sugestão que darão descontos para o PDV, onde poderá aplicá-lo ao pedido.</a:t>
            </a:r>
          </a:p>
        </p:txBody>
      </p:sp>
    </p:spTree>
    <p:extLst>
      <p:ext uri="{BB962C8B-B14F-4D97-AF65-F5344CB8AC3E}">
        <p14:creationId xmlns:p14="http://schemas.microsoft.com/office/powerpoint/2010/main" val="2576109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33F3C8B8-93CB-4D29-8367-B0BE3789E7A0}"/>
              </a:ext>
            </a:extLst>
          </p:cNvPr>
          <p:cNvSpPr>
            <a:spLocks noGrp="1"/>
          </p:cNvSpPr>
          <p:nvPr>
            <p:ph type="body" sz="quarter" idx="11"/>
          </p:nvPr>
        </p:nvSpPr>
        <p:spPr>
          <a:xfrm>
            <a:off x="1135063" y="833438"/>
            <a:ext cx="3841671" cy="2614612"/>
          </a:xfrm>
        </p:spPr>
        <p:txBody>
          <a:bodyPr/>
          <a:lstStyle/>
          <a:p>
            <a:pPr marL="0" indent="0">
              <a:buNone/>
            </a:pPr>
            <a:r>
              <a:rPr lang="pt-BR" sz="3200">
                <a:solidFill>
                  <a:srgbClr val="2C2B25"/>
                </a:solidFill>
                <a:latin typeface="IBM Plex Mono" panose="020B0509050203000203" pitchFamily="49" charset="0"/>
                <a:ea typeface="Segoe UI Black" panose="020B0A02040204020203" pitchFamily="34" charset="0"/>
                <a:cs typeface="Nobel-Bold" panose="02000503050000020004" pitchFamily="2" charset="0"/>
              </a:rPr>
              <a:t>&lt;Conceito VDI 2.0/&gt;</a:t>
            </a:r>
            <a:endParaRPr kumimoji="0" lang="pt-BR" sz="3200" b="1" i="0" u="none" strike="noStrike" kern="1200" cap="none" spc="0" normalizeH="0" baseline="0" noProof="0">
              <a:ln>
                <a:noFill/>
              </a:ln>
              <a:solidFill>
                <a:srgbClr val="2C2B25"/>
              </a:solidFill>
              <a:effectLst/>
              <a:uLnTx/>
              <a:uFillTx/>
              <a:latin typeface="IBM Plex Mono" panose="020B0509050203000203" pitchFamily="49" charset="0"/>
              <a:ea typeface="Segoe UI Black" panose="020B0A02040204020203" pitchFamily="34" charset="0"/>
              <a:cs typeface="Nobel-Bold" panose="02000503050000020004" pitchFamily="2" charset="0"/>
            </a:endParaRPr>
          </a:p>
          <a:p>
            <a:pPr marL="0" indent="0">
              <a:buNone/>
            </a:pPr>
            <a:endParaRPr lang="pt-BR" sz="3200"/>
          </a:p>
        </p:txBody>
      </p:sp>
      <p:sp>
        <p:nvSpPr>
          <p:cNvPr id="3" name="Espaço Reservado para Texto 2">
            <a:extLst>
              <a:ext uri="{FF2B5EF4-FFF2-40B4-BE49-F238E27FC236}">
                <a16:creationId xmlns:a16="http://schemas.microsoft.com/office/drawing/2014/main" id="{AFDF2425-6A2C-4B5D-B647-2F6FAC9DE592}"/>
              </a:ext>
            </a:extLst>
          </p:cNvPr>
          <p:cNvSpPr>
            <a:spLocks noGrp="1"/>
          </p:cNvSpPr>
          <p:nvPr>
            <p:ph type="body" sz="quarter" idx="12"/>
          </p:nvPr>
        </p:nvSpPr>
        <p:spPr/>
        <p:txBody>
          <a:bodyPr>
            <a:normAutofit/>
          </a:bodyPr>
          <a:lstStyle/>
          <a:p>
            <a:pPr marL="0" indent="0">
              <a:buNone/>
            </a:pPr>
            <a:endParaRPr kumimoji="0" lang="pt-BR" sz="2000" i="0" u="none" strike="noStrike" kern="1200" cap="none" spc="0" normalizeH="0" baseline="0" noProof="0">
              <a:ln>
                <a:noFill/>
              </a:ln>
              <a:solidFill>
                <a:srgbClr val="2C2B25"/>
              </a:solidFill>
              <a:effectLst/>
              <a:uLnTx/>
              <a:uFillTx/>
              <a:latin typeface="IBM Plex Mono" panose="020B0509050203000203" pitchFamily="49" charset="0"/>
              <a:ea typeface="Segoe UI Black" panose="020B0A02040204020203" pitchFamily="34" charset="0"/>
              <a:cs typeface="Segoe UI" panose="020B0502040204020203" pitchFamily="34" charset="0"/>
            </a:endParaRPr>
          </a:p>
          <a:p>
            <a:r>
              <a:rPr lang="pt-BR"/>
              <a:t>O VDI 2.0 segue o mesmo modelo de negócio do Vendedor Externo porém com diferenciação que é online, onde tira pedidos dos </a:t>
            </a:r>
            <a:r>
              <a:rPr lang="pt-BR" err="1"/>
              <a:t>PDV’s</a:t>
            </a:r>
            <a:r>
              <a:rPr lang="pt-BR"/>
              <a:t> de todo Brasil divididos por setores de atendimentos onde cada setor tem sua cartela de </a:t>
            </a:r>
            <a:r>
              <a:rPr lang="pt-BR" err="1"/>
              <a:t>PDV’s</a:t>
            </a:r>
            <a:r>
              <a:rPr lang="pt-BR"/>
              <a:t> de atendimento como configurado na frequência de visita. VDI 2.0 pode atender de forma ativa onde liga para os clientes e receptiva onde recebe as ligações.</a:t>
            </a:r>
          </a:p>
        </p:txBody>
      </p:sp>
      <p:pic>
        <p:nvPicPr>
          <p:cNvPr id="4" name="Imagem 3">
            <a:extLst>
              <a:ext uri="{FF2B5EF4-FFF2-40B4-BE49-F238E27FC236}">
                <a16:creationId xmlns:a16="http://schemas.microsoft.com/office/drawing/2014/main" id="{3B78D535-4845-4B13-8D69-7A99E514BF71}"/>
              </a:ext>
            </a:extLst>
          </p:cNvPr>
          <p:cNvPicPr>
            <a:picLocks noChangeAspect="1"/>
          </p:cNvPicPr>
          <p:nvPr/>
        </p:nvPicPr>
        <p:blipFill>
          <a:blip r:embed="rId2"/>
          <a:stretch>
            <a:fillRect/>
          </a:stretch>
        </p:blipFill>
        <p:spPr>
          <a:xfrm>
            <a:off x="10407265" y="6422699"/>
            <a:ext cx="1784735" cy="435301"/>
          </a:xfrm>
          <a:prstGeom prst="rect">
            <a:avLst/>
          </a:prstGeom>
        </p:spPr>
      </p:pic>
    </p:spTree>
    <p:extLst>
      <p:ext uri="{BB962C8B-B14F-4D97-AF65-F5344CB8AC3E}">
        <p14:creationId xmlns:p14="http://schemas.microsoft.com/office/powerpoint/2010/main" val="25223431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Etapa do processo de vendas</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sp>
        <p:nvSpPr>
          <p:cNvPr id="9" name="Espaço Reservado para Texto 2">
            <a:extLst>
              <a:ext uri="{FF2B5EF4-FFF2-40B4-BE49-F238E27FC236}">
                <a16:creationId xmlns:a16="http://schemas.microsoft.com/office/drawing/2014/main" id="{A6CEA078-8266-4E28-A694-2DCF2D8372F4}"/>
              </a:ext>
            </a:extLst>
          </p:cNvPr>
          <p:cNvSpPr txBox="1">
            <a:spLocks/>
          </p:cNvSpPr>
          <p:nvPr/>
        </p:nvSpPr>
        <p:spPr>
          <a:xfrm>
            <a:off x="5369329" y="2373079"/>
            <a:ext cx="3127470" cy="310175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pic>
        <p:nvPicPr>
          <p:cNvPr id="3" name="Imagem 2">
            <a:extLst>
              <a:ext uri="{FF2B5EF4-FFF2-40B4-BE49-F238E27FC236}">
                <a16:creationId xmlns:a16="http://schemas.microsoft.com/office/drawing/2014/main" id="{12B3B908-8BAF-4795-A7C6-1F7869A72DFA}"/>
              </a:ext>
            </a:extLst>
          </p:cNvPr>
          <p:cNvPicPr>
            <a:picLocks noChangeAspect="1"/>
          </p:cNvPicPr>
          <p:nvPr/>
        </p:nvPicPr>
        <p:blipFill>
          <a:blip r:embed="rId3"/>
          <a:stretch>
            <a:fillRect/>
          </a:stretch>
        </p:blipFill>
        <p:spPr>
          <a:xfrm>
            <a:off x="38936" y="1903185"/>
            <a:ext cx="3534774" cy="2423380"/>
          </a:xfrm>
          <a:prstGeom prst="rect">
            <a:avLst/>
          </a:prstGeom>
        </p:spPr>
      </p:pic>
      <p:pic>
        <p:nvPicPr>
          <p:cNvPr id="5" name="Imagem 4">
            <a:extLst>
              <a:ext uri="{FF2B5EF4-FFF2-40B4-BE49-F238E27FC236}">
                <a16:creationId xmlns:a16="http://schemas.microsoft.com/office/drawing/2014/main" id="{3A19CE31-9137-4045-8CC8-1D9C30C3408C}"/>
              </a:ext>
            </a:extLst>
          </p:cNvPr>
          <p:cNvPicPr>
            <a:picLocks noChangeAspect="1"/>
          </p:cNvPicPr>
          <p:nvPr/>
        </p:nvPicPr>
        <p:blipFill>
          <a:blip r:embed="rId4"/>
          <a:stretch>
            <a:fillRect/>
          </a:stretch>
        </p:blipFill>
        <p:spPr>
          <a:xfrm>
            <a:off x="4809412" y="1901720"/>
            <a:ext cx="2112467" cy="1470163"/>
          </a:xfrm>
          <a:prstGeom prst="rect">
            <a:avLst/>
          </a:prstGeom>
        </p:spPr>
      </p:pic>
      <p:pic>
        <p:nvPicPr>
          <p:cNvPr id="8" name="Imagem 7">
            <a:extLst>
              <a:ext uri="{FF2B5EF4-FFF2-40B4-BE49-F238E27FC236}">
                <a16:creationId xmlns:a16="http://schemas.microsoft.com/office/drawing/2014/main" id="{14F148BC-6D00-4BE9-8E43-ED91CF3035C9}"/>
              </a:ext>
            </a:extLst>
          </p:cNvPr>
          <p:cNvPicPr>
            <a:picLocks noChangeAspect="1"/>
          </p:cNvPicPr>
          <p:nvPr/>
        </p:nvPicPr>
        <p:blipFill>
          <a:blip r:embed="rId5"/>
          <a:stretch>
            <a:fillRect/>
          </a:stretch>
        </p:blipFill>
        <p:spPr>
          <a:xfrm>
            <a:off x="8250710" y="1910309"/>
            <a:ext cx="3838553" cy="2416256"/>
          </a:xfrm>
          <a:prstGeom prst="rect">
            <a:avLst/>
          </a:prstGeom>
        </p:spPr>
      </p:pic>
      <p:pic>
        <p:nvPicPr>
          <p:cNvPr id="11" name="Imagem 10">
            <a:extLst>
              <a:ext uri="{FF2B5EF4-FFF2-40B4-BE49-F238E27FC236}">
                <a16:creationId xmlns:a16="http://schemas.microsoft.com/office/drawing/2014/main" id="{4E718211-D06D-4F37-97AC-6B5B1A36F336}"/>
              </a:ext>
            </a:extLst>
          </p:cNvPr>
          <p:cNvPicPr>
            <a:picLocks noChangeAspect="1"/>
          </p:cNvPicPr>
          <p:nvPr/>
        </p:nvPicPr>
        <p:blipFill>
          <a:blip r:embed="rId6"/>
          <a:stretch>
            <a:fillRect/>
          </a:stretch>
        </p:blipFill>
        <p:spPr>
          <a:xfrm>
            <a:off x="3683894" y="3429000"/>
            <a:ext cx="4445038" cy="2812409"/>
          </a:xfrm>
          <a:prstGeom prst="rect">
            <a:avLst/>
          </a:prstGeom>
        </p:spPr>
      </p:pic>
    </p:spTree>
    <p:extLst>
      <p:ext uri="{BB962C8B-B14F-4D97-AF65-F5344CB8AC3E}">
        <p14:creationId xmlns:p14="http://schemas.microsoft.com/office/powerpoint/2010/main" val="34320472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Etapa do processo de vendas</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sp>
        <p:nvSpPr>
          <p:cNvPr id="9" name="Espaço Reservado para Texto 2">
            <a:extLst>
              <a:ext uri="{FF2B5EF4-FFF2-40B4-BE49-F238E27FC236}">
                <a16:creationId xmlns:a16="http://schemas.microsoft.com/office/drawing/2014/main" id="{A6CEA078-8266-4E28-A694-2DCF2D8372F4}"/>
              </a:ext>
            </a:extLst>
          </p:cNvPr>
          <p:cNvSpPr txBox="1">
            <a:spLocks/>
          </p:cNvSpPr>
          <p:nvPr/>
        </p:nvSpPr>
        <p:spPr>
          <a:xfrm>
            <a:off x="5369329" y="2373079"/>
            <a:ext cx="3127470" cy="310175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0" name="Espaço Reservado para Texto 2">
            <a:extLst>
              <a:ext uri="{FF2B5EF4-FFF2-40B4-BE49-F238E27FC236}">
                <a16:creationId xmlns:a16="http://schemas.microsoft.com/office/drawing/2014/main" id="{7F1778A3-6AA1-4CE4-9D4D-FF408BA0C9A3}"/>
              </a:ext>
            </a:extLst>
          </p:cNvPr>
          <p:cNvSpPr txBox="1">
            <a:spLocks/>
          </p:cNvSpPr>
          <p:nvPr/>
        </p:nvSpPr>
        <p:spPr>
          <a:xfrm>
            <a:off x="8313865" y="2700654"/>
            <a:ext cx="3127470" cy="428737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1600">
                <a:solidFill>
                  <a:srgbClr val="2C2B25"/>
                </a:solidFill>
                <a:ea typeface="Segoe UI Black" panose="020B0A02040204020203" pitchFamily="34" charset="0"/>
                <a:cs typeface="Segoe UI" panose="020B0502040204020203" pitchFamily="34" charset="0"/>
              </a:rPr>
              <a:t>Os pontos de atingimento do venda certa são divididos entre os produtos alcoólicos e não alcoólicos, assim como a visualização dos produtos na aba sugestão é ordenada primeiramente por tipo Cerveja e posteriormente por tipo NAB. A visualização também traz a ordenação por maior pontuação de metas dos produtos.</a:t>
            </a:r>
          </a:p>
        </p:txBody>
      </p:sp>
      <p:pic>
        <p:nvPicPr>
          <p:cNvPr id="3" name="Imagem 2">
            <a:extLst>
              <a:ext uri="{FF2B5EF4-FFF2-40B4-BE49-F238E27FC236}">
                <a16:creationId xmlns:a16="http://schemas.microsoft.com/office/drawing/2014/main" id="{80542ACC-C461-4E51-99CC-CED0946A6255}"/>
              </a:ext>
            </a:extLst>
          </p:cNvPr>
          <p:cNvPicPr>
            <a:picLocks noChangeAspect="1"/>
          </p:cNvPicPr>
          <p:nvPr/>
        </p:nvPicPr>
        <p:blipFill>
          <a:blip r:embed="rId3"/>
          <a:stretch>
            <a:fillRect/>
          </a:stretch>
        </p:blipFill>
        <p:spPr>
          <a:xfrm>
            <a:off x="220535" y="1971527"/>
            <a:ext cx="7315201" cy="4246473"/>
          </a:xfrm>
          <a:prstGeom prst="rect">
            <a:avLst/>
          </a:prstGeom>
        </p:spPr>
      </p:pic>
    </p:spTree>
    <p:extLst>
      <p:ext uri="{BB962C8B-B14F-4D97-AF65-F5344CB8AC3E}">
        <p14:creationId xmlns:p14="http://schemas.microsoft.com/office/powerpoint/2010/main" val="37073126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Etapa do processo de vendas</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sp>
        <p:nvSpPr>
          <p:cNvPr id="9" name="Espaço Reservado para Texto 2">
            <a:extLst>
              <a:ext uri="{FF2B5EF4-FFF2-40B4-BE49-F238E27FC236}">
                <a16:creationId xmlns:a16="http://schemas.microsoft.com/office/drawing/2014/main" id="{A6CEA078-8266-4E28-A694-2DCF2D8372F4}"/>
              </a:ext>
            </a:extLst>
          </p:cNvPr>
          <p:cNvSpPr txBox="1">
            <a:spLocks/>
          </p:cNvSpPr>
          <p:nvPr/>
        </p:nvSpPr>
        <p:spPr>
          <a:xfrm>
            <a:off x="5369329" y="2373079"/>
            <a:ext cx="3127470" cy="310175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pic>
        <p:nvPicPr>
          <p:cNvPr id="2" name="Imagem 1">
            <a:extLst>
              <a:ext uri="{FF2B5EF4-FFF2-40B4-BE49-F238E27FC236}">
                <a16:creationId xmlns:a16="http://schemas.microsoft.com/office/drawing/2014/main" id="{7120E450-6DB4-499D-9F41-6EC4AB3E9ADE}"/>
              </a:ext>
            </a:extLst>
          </p:cNvPr>
          <p:cNvPicPr>
            <a:picLocks noChangeAspect="1"/>
          </p:cNvPicPr>
          <p:nvPr/>
        </p:nvPicPr>
        <p:blipFill>
          <a:blip r:embed="rId3"/>
          <a:stretch>
            <a:fillRect/>
          </a:stretch>
        </p:blipFill>
        <p:spPr>
          <a:xfrm>
            <a:off x="684381" y="2443399"/>
            <a:ext cx="7048500" cy="3114675"/>
          </a:xfrm>
          <a:prstGeom prst="rect">
            <a:avLst/>
          </a:prstGeom>
        </p:spPr>
      </p:pic>
      <p:pic>
        <p:nvPicPr>
          <p:cNvPr id="4" name="Imagem 3">
            <a:extLst>
              <a:ext uri="{FF2B5EF4-FFF2-40B4-BE49-F238E27FC236}">
                <a16:creationId xmlns:a16="http://schemas.microsoft.com/office/drawing/2014/main" id="{866A1FBC-BEAE-49EC-A1D0-9A6A0060DDD1}"/>
              </a:ext>
            </a:extLst>
          </p:cNvPr>
          <p:cNvPicPr>
            <a:picLocks noChangeAspect="1"/>
          </p:cNvPicPr>
          <p:nvPr/>
        </p:nvPicPr>
        <p:blipFill>
          <a:blip r:embed="rId4"/>
          <a:stretch>
            <a:fillRect/>
          </a:stretch>
        </p:blipFill>
        <p:spPr>
          <a:xfrm>
            <a:off x="3347056" y="2331486"/>
            <a:ext cx="1755353" cy="2727098"/>
          </a:xfrm>
          <a:prstGeom prst="rect">
            <a:avLst/>
          </a:prstGeom>
        </p:spPr>
      </p:pic>
      <p:sp>
        <p:nvSpPr>
          <p:cNvPr id="11" name="Espaço Reservado para Texto 2">
            <a:extLst>
              <a:ext uri="{FF2B5EF4-FFF2-40B4-BE49-F238E27FC236}">
                <a16:creationId xmlns:a16="http://schemas.microsoft.com/office/drawing/2014/main" id="{96734813-EDE1-45D9-BEC9-9160C06D732D}"/>
              </a:ext>
            </a:extLst>
          </p:cNvPr>
          <p:cNvSpPr txBox="1">
            <a:spLocks/>
          </p:cNvSpPr>
          <p:nvPr/>
        </p:nvSpPr>
        <p:spPr>
          <a:xfrm>
            <a:off x="5274165" y="2711485"/>
            <a:ext cx="2601024" cy="1601501"/>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1600">
                <a:solidFill>
                  <a:srgbClr val="2C2B25"/>
                </a:solidFill>
                <a:ea typeface="Segoe UI Black" panose="020B0A02040204020203" pitchFamily="34" charset="0"/>
                <a:cs typeface="Segoe UI" panose="020B0502040204020203" pitchFamily="34" charset="0"/>
              </a:rPr>
              <a:t>&lt;- Pontuação máxima por produto conta na meta para liberar desconto</a:t>
            </a:r>
          </a:p>
        </p:txBody>
      </p:sp>
      <p:sp>
        <p:nvSpPr>
          <p:cNvPr id="12" name="Espaço Reservado para Texto 2">
            <a:extLst>
              <a:ext uri="{FF2B5EF4-FFF2-40B4-BE49-F238E27FC236}">
                <a16:creationId xmlns:a16="http://schemas.microsoft.com/office/drawing/2014/main" id="{D0DDFE6E-4901-4F11-AE4A-7D296A4173AD}"/>
              </a:ext>
            </a:extLst>
          </p:cNvPr>
          <p:cNvSpPr txBox="1">
            <a:spLocks/>
          </p:cNvSpPr>
          <p:nvPr/>
        </p:nvSpPr>
        <p:spPr>
          <a:xfrm>
            <a:off x="8226330" y="3331150"/>
            <a:ext cx="3127470" cy="428737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1600">
                <a:solidFill>
                  <a:srgbClr val="2C2B25"/>
                </a:solidFill>
                <a:ea typeface="Segoe UI Black" panose="020B0A02040204020203" pitchFamily="34" charset="0"/>
                <a:cs typeface="Segoe UI" panose="020B0502040204020203" pitchFamily="34" charset="0"/>
              </a:rPr>
              <a:t>No front do VDI 2.0 é feito todo o calculo dos atingimentos das metas para o PDV e dinamicamente na tela é liberado os descontos disponíveis. </a:t>
            </a:r>
          </a:p>
        </p:txBody>
      </p:sp>
      <p:sp>
        <p:nvSpPr>
          <p:cNvPr id="13" name="Espaço Reservado para Texto 2">
            <a:extLst>
              <a:ext uri="{FF2B5EF4-FFF2-40B4-BE49-F238E27FC236}">
                <a16:creationId xmlns:a16="http://schemas.microsoft.com/office/drawing/2014/main" id="{15B61C64-A7F3-4C74-B2AA-FB0940D6B44C}"/>
              </a:ext>
            </a:extLst>
          </p:cNvPr>
          <p:cNvSpPr txBox="1">
            <a:spLocks/>
          </p:cNvSpPr>
          <p:nvPr/>
        </p:nvSpPr>
        <p:spPr>
          <a:xfrm>
            <a:off x="5110401" y="2213436"/>
            <a:ext cx="2601024" cy="1601501"/>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1600">
                <a:solidFill>
                  <a:srgbClr val="2C2B25"/>
                </a:solidFill>
                <a:ea typeface="Segoe UI Black" panose="020B0A02040204020203" pitchFamily="34" charset="0"/>
                <a:cs typeface="Segoe UI" panose="020B0502040204020203" pitchFamily="34" charset="0"/>
              </a:rPr>
              <a:t>&lt;-Tipo de produto CERVEJA/NAB</a:t>
            </a:r>
          </a:p>
        </p:txBody>
      </p:sp>
    </p:spTree>
    <p:extLst>
      <p:ext uri="{BB962C8B-B14F-4D97-AF65-F5344CB8AC3E}">
        <p14:creationId xmlns:p14="http://schemas.microsoft.com/office/powerpoint/2010/main" val="24308471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Etapa do processo de vendas</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sp>
        <p:nvSpPr>
          <p:cNvPr id="9" name="Espaço Reservado para Texto 2">
            <a:extLst>
              <a:ext uri="{FF2B5EF4-FFF2-40B4-BE49-F238E27FC236}">
                <a16:creationId xmlns:a16="http://schemas.microsoft.com/office/drawing/2014/main" id="{A6CEA078-8266-4E28-A694-2DCF2D8372F4}"/>
              </a:ext>
            </a:extLst>
          </p:cNvPr>
          <p:cNvSpPr txBox="1">
            <a:spLocks/>
          </p:cNvSpPr>
          <p:nvPr/>
        </p:nvSpPr>
        <p:spPr>
          <a:xfrm>
            <a:off x="5369329" y="2373079"/>
            <a:ext cx="3127470" cy="310175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2" name="Espaço Reservado para Texto 2">
            <a:extLst>
              <a:ext uri="{FF2B5EF4-FFF2-40B4-BE49-F238E27FC236}">
                <a16:creationId xmlns:a16="http://schemas.microsoft.com/office/drawing/2014/main" id="{D0DDFE6E-4901-4F11-AE4A-7D296A4173AD}"/>
              </a:ext>
            </a:extLst>
          </p:cNvPr>
          <p:cNvSpPr txBox="1">
            <a:spLocks/>
          </p:cNvSpPr>
          <p:nvPr/>
        </p:nvSpPr>
        <p:spPr>
          <a:xfrm>
            <a:off x="9045510" y="3429000"/>
            <a:ext cx="3127470" cy="428737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1600">
                <a:solidFill>
                  <a:srgbClr val="2C2B25"/>
                </a:solidFill>
                <a:ea typeface="Segoe UI Black" panose="020B0A02040204020203" pitchFamily="34" charset="0"/>
                <a:cs typeface="Segoe UI" panose="020B0502040204020203" pitchFamily="34" charset="0"/>
              </a:rPr>
              <a:t>Produtos fora da sugestão também podem ser vendidos porém não contam para a pontuação e não libera descontos do Venda certa </a:t>
            </a:r>
          </a:p>
        </p:txBody>
      </p:sp>
      <p:pic>
        <p:nvPicPr>
          <p:cNvPr id="3" name="Imagem 2">
            <a:extLst>
              <a:ext uri="{FF2B5EF4-FFF2-40B4-BE49-F238E27FC236}">
                <a16:creationId xmlns:a16="http://schemas.microsoft.com/office/drawing/2014/main" id="{F7EB4546-8D60-4256-AC46-28642084C52F}"/>
              </a:ext>
            </a:extLst>
          </p:cNvPr>
          <p:cNvPicPr>
            <a:picLocks noChangeAspect="1"/>
          </p:cNvPicPr>
          <p:nvPr/>
        </p:nvPicPr>
        <p:blipFill>
          <a:blip r:embed="rId3"/>
          <a:stretch>
            <a:fillRect/>
          </a:stretch>
        </p:blipFill>
        <p:spPr>
          <a:xfrm>
            <a:off x="111060" y="1932151"/>
            <a:ext cx="8934450" cy="4181475"/>
          </a:xfrm>
          <a:prstGeom prst="rect">
            <a:avLst/>
          </a:prstGeom>
        </p:spPr>
      </p:pic>
      <p:pic>
        <p:nvPicPr>
          <p:cNvPr id="5" name="Imagem 4">
            <a:extLst>
              <a:ext uri="{FF2B5EF4-FFF2-40B4-BE49-F238E27FC236}">
                <a16:creationId xmlns:a16="http://schemas.microsoft.com/office/drawing/2014/main" id="{A896CD3F-98C4-47EE-B273-D55674AB87FB}"/>
              </a:ext>
            </a:extLst>
          </p:cNvPr>
          <p:cNvPicPr>
            <a:picLocks noChangeAspect="1"/>
          </p:cNvPicPr>
          <p:nvPr/>
        </p:nvPicPr>
        <p:blipFill>
          <a:blip r:embed="rId4"/>
          <a:stretch>
            <a:fillRect/>
          </a:stretch>
        </p:blipFill>
        <p:spPr>
          <a:xfrm>
            <a:off x="7559595" y="5716300"/>
            <a:ext cx="1485915" cy="397325"/>
          </a:xfrm>
          <a:prstGeom prst="rect">
            <a:avLst/>
          </a:prstGeom>
        </p:spPr>
      </p:pic>
    </p:spTree>
    <p:extLst>
      <p:ext uri="{BB962C8B-B14F-4D97-AF65-F5344CB8AC3E}">
        <p14:creationId xmlns:p14="http://schemas.microsoft.com/office/powerpoint/2010/main" val="20729861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Etapa do processo de vendas</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sp>
        <p:nvSpPr>
          <p:cNvPr id="9" name="Espaço Reservado para Texto 2">
            <a:extLst>
              <a:ext uri="{FF2B5EF4-FFF2-40B4-BE49-F238E27FC236}">
                <a16:creationId xmlns:a16="http://schemas.microsoft.com/office/drawing/2014/main" id="{A6CEA078-8266-4E28-A694-2DCF2D8372F4}"/>
              </a:ext>
            </a:extLst>
          </p:cNvPr>
          <p:cNvSpPr txBox="1">
            <a:spLocks/>
          </p:cNvSpPr>
          <p:nvPr/>
        </p:nvSpPr>
        <p:spPr>
          <a:xfrm>
            <a:off x="5369329" y="2373079"/>
            <a:ext cx="3127470" cy="310175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pic>
        <p:nvPicPr>
          <p:cNvPr id="2" name="Imagem 1">
            <a:extLst>
              <a:ext uri="{FF2B5EF4-FFF2-40B4-BE49-F238E27FC236}">
                <a16:creationId xmlns:a16="http://schemas.microsoft.com/office/drawing/2014/main" id="{36E135BE-563C-4E2E-A69B-DDB4383A1834}"/>
              </a:ext>
            </a:extLst>
          </p:cNvPr>
          <p:cNvPicPr>
            <a:picLocks noChangeAspect="1"/>
          </p:cNvPicPr>
          <p:nvPr/>
        </p:nvPicPr>
        <p:blipFill>
          <a:blip r:embed="rId3"/>
          <a:stretch>
            <a:fillRect/>
          </a:stretch>
        </p:blipFill>
        <p:spPr>
          <a:xfrm>
            <a:off x="-1" y="1847502"/>
            <a:ext cx="5325589" cy="3627336"/>
          </a:xfrm>
          <a:prstGeom prst="rect">
            <a:avLst/>
          </a:prstGeom>
        </p:spPr>
      </p:pic>
      <p:pic>
        <p:nvPicPr>
          <p:cNvPr id="4" name="Imagem 3">
            <a:extLst>
              <a:ext uri="{FF2B5EF4-FFF2-40B4-BE49-F238E27FC236}">
                <a16:creationId xmlns:a16="http://schemas.microsoft.com/office/drawing/2014/main" id="{540FC82F-74D5-4DF9-B430-BF1B2701E9CB}"/>
              </a:ext>
            </a:extLst>
          </p:cNvPr>
          <p:cNvPicPr>
            <a:picLocks noChangeAspect="1"/>
          </p:cNvPicPr>
          <p:nvPr/>
        </p:nvPicPr>
        <p:blipFill>
          <a:blip r:embed="rId4"/>
          <a:stretch>
            <a:fillRect/>
          </a:stretch>
        </p:blipFill>
        <p:spPr>
          <a:xfrm>
            <a:off x="6759354" y="1847502"/>
            <a:ext cx="5432646" cy="3627336"/>
          </a:xfrm>
          <a:prstGeom prst="rect">
            <a:avLst/>
          </a:prstGeom>
        </p:spPr>
      </p:pic>
      <p:pic>
        <p:nvPicPr>
          <p:cNvPr id="8" name="Imagem 7">
            <a:extLst>
              <a:ext uri="{FF2B5EF4-FFF2-40B4-BE49-F238E27FC236}">
                <a16:creationId xmlns:a16="http://schemas.microsoft.com/office/drawing/2014/main" id="{F7BB6411-6F00-4C97-AD39-43D7219206CB}"/>
              </a:ext>
            </a:extLst>
          </p:cNvPr>
          <p:cNvPicPr>
            <a:picLocks noChangeAspect="1"/>
          </p:cNvPicPr>
          <p:nvPr/>
        </p:nvPicPr>
        <p:blipFill>
          <a:blip r:embed="rId5"/>
          <a:stretch>
            <a:fillRect/>
          </a:stretch>
        </p:blipFill>
        <p:spPr>
          <a:xfrm>
            <a:off x="5389442" y="4053894"/>
            <a:ext cx="1783746" cy="1946521"/>
          </a:xfrm>
          <a:prstGeom prst="rect">
            <a:avLst/>
          </a:prstGeom>
        </p:spPr>
      </p:pic>
    </p:spTree>
    <p:extLst>
      <p:ext uri="{BB962C8B-B14F-4D97-AF65-F5344CB8AC3E}">
        <p14:creationId xmlns:p14="http://schemas.microsoft.com/office/powerpoint/2010/main" val="77364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Etapa do processo de vendas</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sp>
        <p:nvSpPr>
          <p:cNvPr id="9" name="Espaço Reservado para Texto 2">
            <a:extLst>
              <a:ext uri="{FF2B5EF4-FFF2-40B4-BE49-F238E27FC236}">
                <a16:creationId xmlns:a16="http://schemas.microsoft.com/office/drawing/2014/main" id="{A6CEA078-8266-4E28-A694-2DCF2D8372F4}"/>
              </a:ext>
            </a:extLst>
          </p:cNvPr>
          <p:cNvSpPr txBox="1">
            <a:spLocks/>
          </p:cNvSpPr>
          <p:nvPr/>
        </p:nvSpPr>
        <p:spPr>
          <a:xfrm>
            <a:off x="5369329" y="2373079"/>
            <a:ext cx="3127470" cy="310175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pic>
        <p:nvPicPr>
          <p:cNvPr id="3" name="Imagem 2">
            <a:extLst>
              <a:ext uri="{FF2B5EF4-FFF2-40B4-BE49-F238E27FC236}">
                <a16:creationId xmlns:a16="http://schemas.microsoft.com/office/drawing/2014/main" id="{9C6CCAD2-14EB-487C-B454-2CCC5513DD89}"/>
              </a:ext>
            </a:extLst>
          </p:cNvPr>
          <p:cNvPicPr>
            <a:picLocks noChangeAspect="1"/>
          </p:cNvPicPr>
          <p:nvPr/>
        </p:nvPicPr>
        <p:blipFill>
          <a:blip r:embed="rId3"/>
          <a:stretch>
            <a:fillRect/>
          </a:stretch>
        </p:blipFill>
        <p:spPr>
          <a:xfrm>
            <a:off x="1" y="2373079"/>
            <a:ext cx="4876446" cy="3265945"/>
          </a:xfrm>
          <a:prstGeom prst="rect">
            <a:avLst/>
          </a:prstGeom>
        </p:spPr>
      </p:pic>
      <p:pic>
        <p:nvPicPr>
          <p:cNvPr id="5" name="Imagem 4">
            <a:extLst>
              <a:ext uri="{FF2B5EF4-FFF2-40B4-BE49-F238E27FC236}">
                <a16:creationId xmlns:a16="http://schemas.microsoft.com/office/drawing/2014/main" id="{7F3CD79F-0A6E-456C-BDED-6C5514B61031}"/>
              </a:ext>
            </a:extLst>
          </p:cNvPr>
          <p:cNvPicPr>
            <a:picLocks noChangeAspect="1"/>
          </p:cNvPicPr>
          <p:nvPr/>
        </p:nvPicPr>
        <p:blipFill>
          <a:blip r:embed="rId4"/>
          <a:stretch>
            <a:fillRect/>
          </a:stretch>
        </p:blipFill>
        <p:spPr>
          <a:xfrm>
            <a:off x="7315554" y="2373079"/>
            <a:ext cx="4876446" cy="3233539"/>
          </a:xfrm>
          <a:prstGeom prst="rect">
            <a:avLst/>
          </a:prstGeom>
        </p:spPr>
      </p:pic>
      <p:pic>
        <p:nvPicPr>
          <p:cNvPr id="10" name="Imagem 9">
            <a:extLst>
              <a:ext uri="{FF2B5EF4-FFF2-40B4-BE49-F238E27FC236}">
                <a16:creationId xmlns:a16="http://schemas.microsoft.com/office/drawing/2014/main" id="{09D75F76-5C16-4BC1-BA00-413778DC15EB}"/>
              </a:ext>
            </a:extLst>
          </p:cNvPr>
          <p:cNvPicPr>
            <a:picLocks noChangeAspect="1"/>
          </p:cNvPicPr>
          <p:nvPr/>
        </p:nvPicPr>
        <p:blipFill>
          <a:blip r:embed="rId5"/>
          <a:stretch>
            <a:fillRect/>
          </a:stretch>
        </p:blipFill>
        <p:spPr>
          <a:xfrm>
            <a:off x="4989891" y="2909971"/>
            <a:ext cx="2079222" cy="2027974"/>
          </a:xfrm>
          <a:prstGeom prst="rect">
            <a:avLst/>
          </a:prstGeom>
        </p:spPr>
      </p:pic>
    </p:spTree>
    <p:extLst>
      <p:ext uri="{BB962C8B-B14F-4D97-AF65-F5344CB8AC3E}">
        <p14:creationId xmlns:p14="http://schemas.microsoft.com/office/powerpoint/2010/main" val="26639949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Etapa do processo de vendas</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sp>
        <p:nvSpPr>
          <p:cNvPr id="9" name="Espaço Reservado para Texto 2">
            <a:extLst>
              <a:ext uri="{FF2B5EF4-FFF2-40B4-BE49-F238E27FC236}">
                <a16:creationId xmlns:a16="http://schemas.microsoft.com/office/drawing/2014/main" id="{A6CEA078-8266-4E28-A694-2DCF2D8372F4}"/>
              </a:ext>
            </a:extLst>
          </p:cNvPr>
          <p:cNvSpPr txBox="1">
            <a:spLocks/>
          </p:cNvSpPr>
          <p:nvPr/>
        </p:nvSpPr>
        <p:spPr>
          <a:xfrm>
            <a:off x="5369329" y="2373079"/>
            <a:ext cx="3127470" cy="310175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pic>
        <p:nvPicPr>
          <p:cNvPr id="2" name="Imagem 1">
            <a:extLst>
              <a:ext uri="{FF2B5EF4-FFF2-40B4-BE49-F238E27FC236}">
                <a16:creationId xmlns:a16="http://schemas.microsoft.com/office/drawing/2014/main" id="{76F067A7-951A-4828-9C3F-01348243E22F}"/>
              </a:ext>
            </a:extLst>
          </p:cNvPr>
          <p:cNvPicPr>
            <a:picLocks noChangeAspect="1"/>
          </p:cNvPicPr>
          <p:nvPr/>
        </p:nvPicPr>
        <p:blipFill>
          <a:blip r:embed="rId3"/>
          <a:stretch>
            <a:fillRect/>
          </a:stretch>
        </p:blipFill>
        <p:spPr>
          <a:xfrm>
            <a:off x="126328" y="1989768"/>
            <a:ext cx="8715375" cy="4133850"/>
          </a:xfrm>
          <a:prstGeom prst="rect">
            <a:avLst/>
          </a:prstGeom>
        </p:spPr>
      </p:pic>
      <p:pic>
        <p:nvPicPr>
          <p:cNvPr id="4" name="Imagem 3">
            <a:extLst>
              <a:ext uri="{FF2B5EF4-FFF2-40B4-BE49-F238E27FC236}">
                <a16:creationId xmlns:a16="http://schemas.microsoft.com/office/drawing/2014/main" id="{9A2114EF-B747-44EB-B77E-50CCF6059841}"/>
              </a:ext>
            </a:extLst>
          </p:cNvPr>
          <p:cNvPicPr>
            <a:picLocks noChangeAspect="1"/>
          </p:cNvPicPr>
          <p:nvPr/>
        </p:nvPicPr>
        <p:blipFill>
          <a:blip r:embed="rId4"/>
          <a:stretch>
            <a:fillRect/>
          </a:stretch>
        </p:blipFill>
        <p:spPr>
          <a:xfrm>
            <a:off x="7879678" y="5618793"/>
            <a:ext cx="962025" cy="504825"/>
          </a:xfrm>
          <a:prstGeom prst="rect">
            <a:avLst/>
          </a:prstGeom>
        </p:spPr>
      </p:pic>
      <p:sp>
        <p:nvSpPr>
          <p:cNvPr id="11" name="Espaço Reservado para Texto 2">
            <a:extLst>
              <a:ext uri="{FF2B5EF4-FFF2-40B4-BE49-F238E27FC236}">
                <a16:creationId xmlns:a16="http://schemas.microsoft.com/office/drawing/2014/main" id="{CF9C78C3-EEFA-48FC-AB24-70B29B9031AD}"/>
              </a:ext>
            </a:extLst>
          </p:cNvPr>
          <p:cNvSpPr txBox="1">
            <a:spLocks/>
          </p:cNvSpPr>
          <p:nvPr/>
        </p:nvSpPr>
        <p:spPr>
          <a:xfrm>
            <a:off x="9042981" y="3659666"/>
            <a:ext cx="2728568" cy="2189793"/>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1600">
                <a:solidFill>
                  <a:srgbClr val="2C2B25"/>
                </a:solidFill>
                <a:ea typeface="Segoe UI Black" panose="020B0A02040204020203" pitchFamily="34" charset="0"/>
                <a:cs typeface="Segoe UI" panose="020B0502040204020203" pitchFamily="34" charset="0"/>
              </a:rPr>
              <a:t>Ao finalizar o pedido o sistema retornará novamente para a tela de rota diária para atendimento de outro PDV</a:t>
            </a:r>
          </a:p>
        </p:txBody>
      </p:sp>
    </p:spTree>
    <p:extLst>
      <p:ext uri="{BB962C8B-B14F-4D97-AF65-F5344CB8AC3E}">
        <p14:creationId xmlns:p14="http://schemas.microsoft.com/office/powerpoint/2010/main" val="38649913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Etapa do processo de vendas</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sp>
        <p:nvSpPr>
          <p:cNvPr id="9" name="Espaço Reservado para Texto 2">
            <a:extLst>
              <a:ext uri="{FF2B5EF4-FFF2-40B4-BE49-F238E27FC236}">
                <a16:creationId xmlns:a16="http://schemas.microsoft.com/office/drawing/2014/main" id="{A6CEA078-8266-4E28-A694-2DCF2D8372F4}"/>
              </a:ext>
            </a:extLst>
          </p:cNvPr>
          <p:cNvSpPr txBox="1">
            <a:spLocks/>
          </p:cNvSpPr>
          <p:nvPr/>
        </p:nvSpPr>
        <p:spPr>
          <a:xfrm>
            <a:off x="5369329" y="2373079"/>
            <a:ext cx="3127470" cy="310175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pic>
        <p:nvPicPr>
          <p:cNvPr id="8" name="Imagem 7">
            <a:extLst>
              <a:ext uri="{FF2B5EF4-FFF2-40B4-BE49-F238E27FC236}">
                <a16:creationId xmlns:a16="http://schemas.microsoft.com/office/drawing/2014/main" id="{11B3A7D4-90EC-4647-B624-018527552890}"/>
              </a:ext>
            </a:extLst>
          </p:cNvPr>
          <p:cNvPicPr>
            <a:picLocks noChangeAspect="1"/>
          </p:cNvPicPr>
          <p:nvPr/>
        </p:nvPicPr>
        <p:blipFill>
          <a:blip r:embed="rId3"/>
          <a:stretch>
            <a:fillRect/>
          </a:stretch>
        </p:blipFill>
        <p:spPr>
          <a:xfrm>
            <a:off x="179109" y="2070971"/>
            <a:ext cx="8151912" cy="3971444"/>
          </a:xfrm>
          <a:prstGeom prst="rect">
            <a:avLst/>
          </a:prstGeom>
        </p:spPr>
      </p:pic>
      <p:sp>
        <p:nvSpPr>
          <p:cNvPr id="11" name="Espaço Reservado para Texto 2">
            <a:extLst>
              <a:ext uri="{FF2B5EF4-FFF2-40B4-BE49-F238E27FC236}">
                <a16:creationId xmlns:a16="http://schemas.microsoft.com/office/drawing/2014/main" id="{878506E4-621D-47BF-A823-213037CDACE1}"/>
              </a:ext>
            </a:extLst>
          </p:cNvPr>
          <p:cNvSpPr txBox="1">
            <a:spLocks/>
          </p:cNvSpPr>
          <p:nvPr/>
        </p:nvSpPr>
        <p:spPr>
          <a:xfrm>
            <a:off x="8496799" y="3088248"/>
            <a:ext cx="2728568" cy="2189793"/>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1600">
                <a:solidFill>
                  <a:srgbClr val="2C2B25"/>
                </a:solidFill>
                <a:ea typeface="Segoe UI Black" panose="020B0A02040204020203" pitchFamily="34" charset="0"/>
                <a:cs typeface="Segoe UI" panose="020B0502040204020203" pitchFamily="34" charset="0"/>
              </a:rPr>
              <a:t>Caso o atendimento retorne em uma não venda um motivo de não positivação do VDI é requerido para finalizar o atendimento, as informações do atendimento são armazenadas em arquivos que poderá gerar relatórios com esses dados para analises.</a:t>
            </a:r>
          </a:p>
        </p:txBody>
      </p:sp>
    </p:spTree>
    <p:extLst>
      <p:ext uri="{BB962C8B-B14F-4D97-AF65-F5344CB8AC3E}">
        <p14:creationId xmlns:p14="http://schemas.microsoft.com/office/powerpoint/2010/main" val="37524868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Etapa do processo de vendas</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sp>
        <p:nvSpPr>
          <p:cNvPr id="9" name="Espaço Reservado para Texto 2">
            <a:extLst>
              <a:ext uri="{FF2B5EF4-FFF2-40B4-BE49-F238E27FC236}">
                <a16:creationId xmlns:a16="http://schemas.microsoft.com/office/drawing/2014/main" id="{A6CEA078-8266-4E28-A694-2DCF2D8372F4}"/>
              </a:ext>
            </a:extLst>
          </p:cNvPr>
          <p:cNvSpPr txBox="1">
            <a:spLocks/>
          </p:cNvSpPr>
          <p:nvPr/>
        </p:nvSpPr>
        <p:spPr>
          <a:xfrm>
            <a:off x="5369329" y="2373079"/>
            <a:ext cx="3127470" cy="310175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pic>
        <p:nvPicPr>
          <p:cNvPr id="2" name="Imagem 1">
            <a:extLst>
              <a:ext uri="{FF2B5EF4-FFF2-40B4-BE49-F238E27FC236}">
                <a16:creationId xmlns:a16="http://schemas.microsoft.com/office/drawing/2014/main" id="{7D74BB2D-A904-4988-8568-66D62AF1AAC2}"/>
              </a:ext>
            </a:extLst>
          </p:cNvPr>
          <p:cNvPicPr>
            <a:picLocks noChangeAspect="1"/>
          </p:cNvPicPr>
          <p:nvPr/>
        </p:nvPicPr>
        <p:blipFill>
          <a:blip r:embed="rId3"/>
          <a:stretch>
            <a:fillRect/>
          </a:stretch>
        </p:blipFill>
        <p:spPr>
          <a:xfrm>
            <a:off x="426367" y="1942143"/>
            <a:ext cx="6286500" cy="4229100"/>
          </a:xfrm>
          <a:prstGeom prst="rect">
            <a:avLst/>
          </a:prstGeom>
        </p:spPr>
      </p:pic>
      <p:sp>
        <p:nvSpPr>
          <p:cNvPr id="10" name="Espaço Reservado para Texto 2">
            <a:extLst>
              <a:ext uri="{FF2B5EF4-FFF2-40B4-BE49-F238E27FC236}">
                <a16:creationId xmlns:a16="http://schemas.microsoft.com/office/drawing/2014/main" id="{8B8ACAE3-98D3-42A2-AE71-63ADD52EC910}"/>
              </a:ext>
            </a:extLst>
          </p:cNvPr>
          <p:cNvSpPr txBox="1">
            <a:spLocks/>
          </p:cNvSpPr>
          <p:nvPr/>
        </p:nvSpPr>
        <p:spPr>
          <a:xfrm>
            <a:off x="7337302" y="3429000"/>
            <a:ext cx="2728568" cy="2189793"/>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1600">
                <a:solidFill>
                  <a:srgbClr val="2C2B25"/>
                </a:solidFill>
                <a:ea typeface="Segoe UI Black" panose="020B0A02040204020203" pitchFamily="34" charset="0"/>
                <a:cs typeface="Segoe UI" panose="020B0502040204020203" pitchFamily="34" charset="0"/>
              </a:rPr>
              <a:t>Mapeamentos de todos os botões laterais do VDI que auxiliam o Vendedor Interno no atendimento.</a:t>
            </a:r>
          </a:p>
        </p:txBody>
      </p:sp>
    </p:spTree>
    <p:extLst>
      <p:ext uri="{BB962C8B-B14F-4D97-AF65-F5344CB8AC3E}">
        <p14:creationId xmlns:p14="http://schemas.microsoft.com/office/powerpoint/2010/main" val="9714857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Etapa do processo de vendas Receptivo</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sp>
        <p:nvSpPr>
          <p:cNvPr id="9" name="Espaço Reservado para Texto 2">
            <a:extLst>
              <a:ext uri="{FF2B5EF4-FFF2-40B4-BE49-F238E27FC236}">
                <a16:creationId xmlns:a16="http://schemas.microsoft.com/office/drawing/2014/main" id="{A6CEA078-8266-4E28-A694-2DCF2D8372F4}"/>
              </a:ext>
            </a:extLst>
          </p:cNvPr>
          <p:cNvSpPr txBox="1">
            <a:spLocks/>
          </p:cNvSpPr>
          <p:nvPr/>
        </p:nvSpPr>
        <p:spPr>
          <a:xfrm>
            <a:off x="5369329" y="2373079"/>
            <a:ext cx="3127470" cy="310175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pic>
        <p:nvPicPr>
          <p:cNvPr id="3" name="Imagem 2">
            <a:extLst>
              <a:ext uri="{FF2B5EF4-FFF2-40B4-BE49-F238E27FC236}">
                <a16:creationId xmlns:a16="http://schemas.microsoft.com/office/drawing/2014/main" id="{DC87FA64-20C8-42B2-B870-E9C5437A051D}"/>
              </a:ext>
            </a:extLst>
          </p:cNvPr>
          <p:cNvPicPr>
            <a:picLocks noChangeAspect="1"/>
          </p:cNvPicPr>
          <p:nvPr/>
        </p:nvPicPr>
        <p:blipFill>
          <a:blip r:embed="rId3"/>
          <a:stretch>
            <a:fillRect/>
          </a:stretch>
        </p:blipFill>
        <p:spPr>
          <a:xfrm>
            <a:off x="228894" y="1999293"/>
            <a:ext cx="6191250" cy="4114800"/>
          </a:xfrm>
          <a:prstGeom prst="rect">
            <a:avLst/>
          </a:prstGeom>
        </p:spPr>
      </p:pic>
      <p:pic>
        <p:nvPicPr>
          <p:cNvPr id="4" name="Imagem 3">
            <a:extLst>
              <a:ext uri="{FF2B5EF4-FFF2-40B4-BE49-F238E27FC236}">
                <a16:creationId xmlns:a16="http://schemas.microsoft.com/office/drawing/2014/main" id="{42E8701B-E30F-487A-924D-6D786448706E}"/>
              </a:ext>
            </a:extLst>
          </p:cNvPr>
          <p:cNvPicPr>
            <a:picLocks noChangeAspect="1"/>
          </p:cNvPicPr>
          <p:nvPr/>
        </p:nvPicPr>
        <p:blipFill>
          <a:blip r:embed="rId4"/>
          <a:stretch>
            <a:fillRect/>
          </a:stretch>
        </p:blipFill>
        <p:spPr>
          <a:xfrm>
            <a:off x="7458369" y="3309595"/>
            <a:ext cx="2705100" cy="1228725"/>
          </a:xfrm>
          <a:prstGeom prst="rect">
            <a:avLst/>
          </a:prstGeom>
        </p:spPr>
      </p:pic>
    </p:spTree>
    <p:extLst>
      <p:ext uri="{BB962C8B-B14F-4D97-AF65-F5344CB8AC3E}">
        <p14:creationId xmlns:p14="http://schemas.microsoft.com/office/powerpoint/2010/main" val="1035623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33F3C8B8-93CB-4D29-8367-B0BE3789E7A0}"/>
              </a:ext>
            </a:extLst>
          </p:cNvPr>
          <p:cNvSpPr>
            <a:spLocks noGrp="1"/>
          </p:cNvSpPr>
          <p:nvPr>
            <p:ph type="body" sz="quarter" idx="11"/>
          </p:nvPr>
        </p:nvSpPr>
        <p:spPr>
          <a:xfrm>
            <a:off x="1135063" y="833438"/>
            <a:ext cx="3841671" cy="2614612"/>
          </a:xfrm>
        </p:spPr>
        <p:txBody>
          <a:bodyPr/>
          <a:lstStyle/>
          <a:p>
            <a:pPr marL="0" indent="0">
              <a:buNone/>
            </a:pPr>
            <a:r>
              <a:rPr lang="pt-BR" sz="3200">
                <a:solidFill>
                  <a:srgbClr val="2C2B25"/>
                </a:solidFill>
                <a:latin typeface="IBM Plex Mono" panose="020B0509050203000203" pitchFamily="49" charset="0"/>
                <a:ea typeface="Segoe UI Black" panose="020B0A02040204020203" pitchFamily="34" charset="0"/>
                <a:cs typeface="Nobel-Bold" panose="02000503050000020004" pitchFamily="2" charset="0"/>
              </a:rPr>
              <a:t>&lt;1. Usabilidade VDI 2.0/&gt;</a:t>
            </a:r>
            <a:endParaRPr kumimoji="0" lang="pt-BR" sz="3200" b="1" i="0" u="none" strike="noStrike" kern="1200" cap="none" spc="0" normalizeH="0" baseline="0" noProof="0">
              <a:ln>
                <a:noFill/>
              </a:ln>
              <a:solidFill>
                <a:srgbClr val="2C2B25"/>
              </a:solidFill>
              <a:effectLst/>
              <a:uLnTx/>
              <a:uFillTx/>
              <a:latin typeface="IBM Plex Mono" panose="020B0509050203000203" pitchFamily="49" charset="0"/>
              <a:ea typeface="Segoe UI Black" panose="020B0A02040204020203" pitchFamily="34" charset="0"/>
              <a:cs typeface="Nobel-Bold" panose="02000503050000020004" pitchFamily="2" charset="0"/>
            </a:endParaRPr>
          </a:p>
          <a:p>
            <a:pPr marL="0" indent="0">
              <a:buNone/>
            </a:pPr>
            <a:endParaRPr lang="pt-BR" sz="3200"/>
          </a:p>
        </p:txBody>
      </p:sp>
      <p:sp>
        <p:nvSpPr>
          <p:cNvPr id="3" name="Espaço Reservado para Texto 2">
            <a:extLst>
              <a:ext uri="{FF2B5EF4-FFF2-40B4-BE49-F238E27FC236}">
                <a16:creationId xmlns:a16="http://schemas.microsoft.com/office/drawing/2014/main" id="{AFDF2425-6A2C-4B5D-B647-2F6FAC9DE592}"/>
              </a:ext>
            </a:extLst>
          </p:cNvPr>
          <p:cNvSpPr>
            <a:spLocks noGrp="1"/>
          </p:cNvSpPr>
          <p:nvPr>
            <p:ph type="body" sz="quarter" idx="12"/>
          </p:nvPr>
        </p:nvSpPr>
        <p:spPr>
          <a:xfrm>
            <a:off x="5686862" y="1798172"/>
            <a:ext cx="5707063" cy="2966775"/>
          </a:xfrm>
        </p:spPr>
        <p:txBody>
          <a:bodyPr>
            <a:normAutofit/>
          </a:bodyPr>
          <a:lstStyle/>
          <a:p>
            <a:pPr marL="0" indent="0">
              <a:buNone/>
            </a:pPr>
            <a:endParaRPr kumimoji="0" lang="pt-BR" sz="2000" i="0" u="none" strike="noStrike" kern="1200" cap="none" spc="0" normalizeH="0" baseline="0" noProof="0">
              <a:ln>
                <a:noFill/>
              </a:ln>
              <a:solidFill>
                <a:srgbClr val="2C2B25"/>
              </a:solidFill>
              <a:effectLst/>
              <a:uLnTx/>
              <a:uFillTx/>
              <a:latin typeface="IBM Plex Mono" panose="020B0509050203000203" pitchFamily="49" charset="0"/>
              <a:ea typeface="Segoe UI Black" panose="020B0A02040204020203" pitchFamily="34" charset="0"/>
              <a:cs typeface="Segoe UI" panose="020B0502040204020203" pitchFamily="34" charset="0"/>
            </a:endParaRPr>
          </a:p>
          <a:p>
            <a:r>
              <a:rPr lang="pt-BR"/>
              <a:t>Inicialmente passaremos pelas principais funcionalidades do VDI 2.0, em atendimento exclusivo dos clientes através das ferramentas do sistema.</a:t>
            </a:r>
          </a:p>
        </p:txBody>
      </p:sp>
      <p:pic>
        <p:nvPicPr>
          <p:cNvPr id="4" name="Imagem 3">
            <a:extLst>
              <a:ext uri="{FF2B5EF4-FFF2-40B4-BE49-F238E27FC236}">
                <a16:creationId xmlns:a16="http://schemas.microsoft.com/office/drawing/2014/main" id="{3B78D535-4845-4B13-8D69-7A99E514BF71}"/>
              </a:ext>
            </a:extLst>
          </p:cNvPr>
          <p:cNvPicPr>
            <a:picLocks noChangeAspect="1"/>
          </p:cNvPicPr>
          <p:nvPr/>
        </p:nvPicPr>
        <p:blipFill>
          <a:blip r:embed="rId2"/>
          <a:stretch>
            <a:fillRect/>
          </a:stretch>
        </p:blipFill>
        <p:spPr>
          <a:xfrm>
            <a:off x="10407265" y="6422699"/>
            <a:ext cx="1784735" cy="435301"/>
          </a:xfrm>
          <a:prstGeom prst="rect">
            <a:avLst/>
          </a:prstGeom>
        </p:spPr>
      </p:pic>
    </p:spTree>
    <p:extLst>
      <p:ext uri="{BB962C8B-B14F-4D97-AF65-F5344CB8AC3E}">
        <p14:creationId xmlns:p14="http://schemas.microsoft.com/office/powerpoint/2010/main" val="11988308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Configuração receptivo VDI</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sp>
        <p:nvSpPr>
          <p:cNvPr id="9" name="Espaço Reservado para Texto 2">
            <a:extLst>
              <a:ext uri="{FF2B5EF4-FFF2-40B4-BE49-F238E27FC236}">
                <a16:creationId xmlns:a16="http://schemas.microsoft.com/office/drawing/2014/main" id="{A6CEA078-8266-4E28-A694-2DCF2D8372F4}"/>
              </a:ext>
            </a:extLst>
          </p:cNvPr>
          <p:cNvSpPr txBox="1">
            <a:spLocks/>
          </p:cNvSpPr>
          <p:nvPr/>
        </p:nvSpPr>
        <p:spPr>
          <a:xfrm>
            <a:off x="5369329" y="2373079"/>
            <a:ext cx="3127470" cy="310175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pic>
        <p:nvPicPr>
          <p:cNvPr id="2" name="Imagem 1">
            <a:extLst>
              <a:ext uri="{FF2B5EF4-FFF2-40B4-BE49-F238E27FC236}">
                <a16:creationId xmlns:a16="http://schemas.microsoft.com/office/drawing/2014/main" id="{6AB358B1-3EC9-487D-B1B6-6B6763BDD482}"/>
              </a:ext>
            </a:extLst>
          </p:cNvPr>
          <p:cNvPicPr>
            <a:picLocks noChangeAspect="1"/>
          </p:cNvPicPr>
          <p:nvPr/>
        </p:nvPicPr>
        <p:blipFill>
          <a:blip r:embed="rId3"/>
          <a:stretch>
            <a:fillRect/>
          </a:stretch>
        </p:blipFill>
        <p:spPr>
          <a:xfrm>
            <a:off x="790938" y="2248636"/>
            <a:ext cx="5370381" cy="3643001"/>
          </a:xfrm>
          <a:prstGeom prst="rect">
            <a:avLst/>
          </a:prstGeom>
        </p:spPr>
      </p:pic>
      <p:pic>
        <p:nvPicPr>
          <p:cNvPr id="5" name="Imagem 4">
            <a:extLst>
              <a:ext uri="{FF2B5EF4-FFF2-40B4-BE49-F238E27FC236}">
                <a16:creationId xmlns:a16="http://schemas.microsoft.com/office/drawing/2014/main" id="{D94BDBD6-DA44-48A2-9A53-06AAC550402C}"/>
              </a:ext>
            </a:extLst>
          </p:cNvPr>
          <p:cNvPicPr>
            <a:picLocks noChangeAspect="1"/>
          </p:cNvPicPr>
          <p:nvPr/>
        </p:nvPicPr>
        <p:blipFill>
          <a:blip r:embed="rId4"/>
          <a:stretch>
            <a:fillRect/>
          </a:stretch>
        </p:blipFill>
        <p:spPr>
          <a:xfrm>
            <a:off x="6933064" y="3429000"/>
            <a:ext cx="2705100" cy="1162050"/>
          </a:xfrm>
          <a:prstGeom prst="rect">
            <a:avLst/>
          </a:prstGeom>
        </p:spPr>
      </p:pic>
    </p:spTree>
    <p:extLst>
      <p:ext uri="{BB962C8B-B14F-4D97-AF65-F5344CB8AC3E}">
        <p14:creationId xmlns:p14="http://schemas.microsoft.com/office/powerpoint/2010/main" val="40008030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Configuração receptivo VDI</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sp>
        <p:nvSpPr>
          <p:cNvPr id="9" name="Espaço Reservado para Texto 2">
            <a:extLst>
              <a:ext uri="{FF2B5EF4-FFF2-40B4-BE49-F238E27FC236}">
                <a16:creationId xmlns:a16="http://schemas.microsoft.com/office/drawing/2014/main" id="{A6CEA078-8266-4E28-A694-2DCF2D8372F4}"/>
              </a:ext>
            </a:extLst>
          </p:cNvPr>
          <p:cNvSpPr txBox="1">
            <a:spLocks/>
          </p:cNvSpPr>
          <p:nvPr/>
        </p:nvSpPr>
        <p:spPr>
          <a:xfrm>
            <a:off x="5369329" y="2373079"/>
            <a:ext cx="3127470" cy="310175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pic>
        <p:nvPicPr>
          <p:cNvPr id="3" name="Imagem 2">
            <a:extLst>
              <a:ext uri="{FF2B5EF4-FFF2-40B4-BE49-F238E27FC236}">
                <a16:creationId xmlns:a16="http://schemas.microsoft.com/office/drawing/2014/main" id="{73F61337-049C-4AF3-BF67-1A57DBF59494}"/>
              </a:ext>
            </a:extLst>
          </p:cNvPr>
          <p:cNvPicPr>
            <a:picLocks noChangeAspect="1"/>
          </p:cNvPicPr>
          <p:nvPr/>
        </p:nvPicPr>
        <p:blipFill>
          <a:blip r:embed="rId3"/>
          <a:stretch>
            <a:fillRect/>
          </a:stretch>
        </p:blipFill>
        <p:spPr>
          <a:xfrm>
            <a:off x="535141" y="2329610"/>
            <a:ext cx="6397923" cy="3454166"/>
          </a:xfrm>
          <a:prstGeom prst="rect">
            <a:avLst/>
          </a:prstGeom>
        </p:spPr>
      </p:pic>
      <p:pic>
        <p:nvPicPr>
          <p:cNvPr id="4" name="Imagem 3">
            <a:extLst>
              <a:ext uri="{FF2B5EF4-FFF2-40B4-BE49-F238E27FC236}">
                <a16:creationId xmlns:a16="http://schemas.microsoft.com/office/drawing/2014/main" id="{0A138A62-675D-42E7-98CE-9E1685BFFC60}"/>
              </a:ext>
            </a:extLst>
          </p:cNvPr>
          <p:cNvPicPr>
            <a:picLocks noChangeAspect="1"/>
          </p:cNvPicPr>
          <p:nvPr/>
        </p:nvPicPr>
        <p:blipFill>
          <a:blip r:embed="rId4"/>
          <a:stretch>
            <a:fillRect/>
          </a:stretch>
        </p:blipFill>
        <p:spPr>
          <a:xfrm>
            <a:off x="7692640" y="3429000"/>
            <a:ext cx="2714625" cy="1285875"/>
          </a:xfrm>
          <a:prstGeom prst="rect">
            <a:avLst/>
          </a:prstGeom>
        </p:spPr>
      </p:pic>
    </p:spTree>
    <p:extLst>
      <p:ext uri="{BB962C8B-B14F-4D97-AF65-F5344CB8AC3E}">
        <p14:creationId xmlns:p14="http://schemas.microsoft.com/office/powerpoint/2010/main" val="23678418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Parametrização do robô de descarga</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sp>
        <p:nvSpPr>
          <p:cNvPr id="9" name="Espaço Reservado para Texto 2">
            <a:extLst>
              <a:ext uri="{FF2B5EF4-FFF2-40B4-BE49-F238E27FC236}">
                <a16:creationId xmlns:a16="http://schemas.microsoft.com/office/drawing/2014/main" id="{A6CEA078-8266-4E28-A694-2DCF2D8372F4}"/>
              </a:ext>
            </a:extLst>
          </p:cNvPr>
          <p:cNvSpPr txBox="1">
            <a:spLocks/>
          </p:cNvSpPr>
          <p:nvPr/>
        </p:nvSpPr>
        <p:spPr>
          <a:xfrm>
            <a:off x="5369329" y="2373079"/>
            <a:ext cx="3127470" cy="310175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pic>
        <p:nvPicPr>
          <p:cNvPr id="2" name="Imagem 1">
            <a:extLst>
              <a:ext uri="{FF2B5EF4-FFF2-40B4-BE49-F238E27FC236}">
                <a16:creationId xmlns:a16="http://schemas.microsoft.com/office/drawing/2014/main" id="{11C5C2E1-B310-421C-898F-BA47E8E71E1E}"/>
              </a:ext>
            </a:extLst>
          </p:cNvPr>
          <p:cNvPicPr>
            <a:picLocks noChangeAspect="1"/>
          </p:cNvPicPr>
          <p:nvPr/>
        </p:nvPicPr>
        <p:blipFill>
          <a:blip r:embed="rId3"/>
          <a:stretch>
            <a:fillRect/>
          </a:stretch>
        </p:blipFill>
        <p:spPr>
          <a:xfrm>
            <a:off x="838200" y="2717837"/>
            <a:ext cx="4025245" cy="2412241"/>
          </a:xfrm>
          <a:prstGeom prst="rect">
            <a:avLst/>
          </a:prstGeom>
        </p:spPr>
      </p:pic>
      <p:pic>
        <p:nvPicPr>
          <p:cNvPr id="8" name="Imagem 7">
            <a:extLst>
              <a:ext uri="{FF2B5EF4-FFF2-40B4-BE49-F238E27FC236}">
                <a16:creationId xmlns:a16="http://schemas.microsoft.com/office/drawing/2014/main" id="{B19CEBA2-80AB-44EB-8DCA-EB62B4F30C29}"/>
              </a:ext>
            </a:extLst>
          </p:cNvPr>
          <p:cNvPicPr>
            <a:picLocks noChangeAspect="1"/>
          </p:cNvPicPr>
          <p:nvPr/>
        </p:nvPicPr>
        <p:blipFill>
          <a:blip r:embed="rId4"/>
          <a:stretch>
            <a:fillRect/>
          </a:stretch>
        </p:blipFill>
        <p:spPr>
          <a:xfrm>
            <a:off x="6498381" y="3074486"/>
            <a:ext cx="4290139" cy="1698944"/>
          </a:xfrm>
          <a:prstGeom prst="rect">
            <a:avLst/>
          </a:prstGeom>
        </p:spPr>
      </p:pic>
    </p:spTree>
    <p:extLst>
      <p:ext uri="{BB962C8B-B14F-4D97-AF65-F5344CB8AC3E}">
        <p14:creationId xmlns:p14="http://schemas.microsoft.com/office/powerpoint/2010/main" val="5271787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fontScale="90000"/>
          </a:bodyPr>
          <a:lstStyle/>
          <a:p>
            <a:r>
              <a:rPr lang="pt-BR"/>
              <a:t>Configuração arquivo de execução do </a:t>
            </a:r>
            <a:r>
              <a:rPr lang="pt-BR" err="1"/>
              <a:t>robo</a:t>
            </a:r>
            <a:endParaRPr lang="pt-B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sp>
        <p:nvSpPr>
          <p:cNvPr id="9" name="Espaço Reservado para Texto 2">
            <a:extLst>
              <a:ext uri="{FF2B5EF4-FFF2-40B4-BE49-F238E27FC236}">
                <a16:creationId xmlns:a16="http://schemas.microsoft.com/office/drawing/2014/main" id="{A6CEA078-8266-4E28-A694-2DCF2D8372F4}"/>
              </a:ext>
            </a:extLst>
          </p:cNvPr>
          <p:cNvSpPr txBox="1">
            <a:spLocks/>
          </p:cNvSpPr>
          <p:nvPr/>
        </p:nvSpPr>
        <p:spPr>
          <a:xfrm>
            <a:off x="5369329" y="2373079"/>
            <a:ext cx="3127470" cy="310175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pic>
        <p:nvPicPr>
          <p:cNvPr id="8" name="Imagem 7">
            <a:extLst>
              <a:ext uri="{FF2B5EF4-FFF2-40B4-BE49-F238E27FC236}">
                <a16:creationId xmlns:a16="http://schemas.microsoft.com/office/drawing/2014/main" id="{07C12ED7-E351-46AB-AF7D-4557E2E7322E}"/>
              </a:ext>
            </a:extLst>
          </p:cNvPr>
          <p:cNvPicPr>
            <a:picLocks noChangeAspect="1"/>
          </p:cNvPicPr>
          <p:nvPr/>
        </p:nvPicPr>
        <p:blipFill>
          <a:blip r:embed="rId3"/>
          <a:stretch>
            <a:fillRect/>
          </a:stretch>
        </p:blipFill>
        <p:spPr>
          <a:xfrm>
            <a:off x="308117" y="2076791"/>
            <a:ext cx="7981069" cy="3959805"/>
          </a:xfrm>
          <a:prstGeom prst="rect">
            <a:avLst/>
          </a:prstGeom>
        </p:spPr>
      </p:pic>
      <p:pic>
        <p:nvPicPr>
          <p:cNvPr id="2" name="Imagem 1">
            <a:extLst>
              <a:ext uri="{FF2B5EF4-FFF2-40B4-BE49-F238E27FC236}">
                <a16:creationId xmlns:a16="http://schemas.microsoft.com/office/drawing/2014/main" id="{FDE5D7DB-8142-48AE-A55B-F78BEADA280B}"/>
              </a:ext>
            </a:extLst>
          </p:cNvPr>
          <p:cNvPicPr>
            <a:picLocks noChangeAspect="1"/>
          </p:cNvPicPr>
          <p:nvPr/>
        </p:nvPicPr>
        <p:blipFill>
          <a:blip r:embed="rId4"/>
          <a:stretch>
            <a:fillRect/>
          </a:stretch>
        </p:blipFill>
        <p:spPr>
          <a:xfrm>
            <a:off x="6841386" y="5436521"/>
            <a:ext cx="1447800" cy="600075"/>
          </a:xfrm>
          <a:prstGeom prst="rect">
            <a:avLst/>
          </a:prstGeom>
        </p:spPr>
      </p:pic>
      <p:sp>
        <p:nvSpPr>
          <p:cNvPr id="10" name="Espaço Reservado para Texto 2">
            <a:extLst>
              <a:ext uri="{FF2B5EF4-FFF2-40B4-BE49-F238E27FC236}">
                <a16:creationId xmlns:a16="http://schemas.microsoft.com/office/drawing/2014/main" id="{B7734DB1-BFD2-4491-8A87-6B79A3A3FEA8}"/>
              </a:ext>
            </a:extLst>
          </p:cNvPr>
          <p:cNvSpPr txBox="1">
            <a:spLocks/>
          </p:cNvSpPr>
          <p:nvPr/>
        </p:nvSpPr>
        <p:spPr>
          <a:xfrm>
            <a:off x="8798803" y="2961797"/>
            <a:ext cx="2728568" cy="2189793"/>
          </a:xfrm>
          <a:prstGeom prst="rect">
            <a:avLst/>
          </a:prstGeom>
        </p:spPr>
        <p:txBody>
          <a:bodyPr>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1600">
                <a:solidFill>
                  <a:srgbClr val="2C2B25"/>
                </a:solidFill>
                <a:ea typeface="Segoe UI Black" panose="020B0A02040204020203" pitchFamily="34" charset="0"/>
                <a:cs typeface="Segoe UI" panose="020B0502040204020203" pitchFamily="34" charset="0"/>
              </a:rPr>
              <a:t>Neste arquivo é configurado o horário do funcionamento do robô de descarga PW09032B.cbl que faz a geração dos arquivos P do VDI. A configuração faz com que o robô tenha determinados horários para criar seus arquivos de pedidos e Importem para o PROMAX.</a:t>
            </a:r>
          </a:p>
        </p:txBody>
      </p:sp>
    </p:spTree>
    <p:extLst>
      <p:ext uri="{BB962C8B-B14F-4D97-AF65-F5344CB8AC3E}">
        <p14:creationId xmlns:p14="http://schemas.microsoft.com/office/powerpoint/2010/main" val="41390390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Processo de vendas e distribuição</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sp>
        <p:nvSpPr>
          <p:cNvPr id="9" name="Espaço Reservado para Texto 2">
            <a:extLst>
              <a:ext uri="{FF2B5EF4-FFF2-40B4-BE49-F238E27FC236}">
                <a16:creationId xmlns:a16="http://schemas.microsoft.com/office/drawing/2014/main" id="{A6CEA078-8266-4E28-A694-2DCF2D8372F4}"/>
              </a:ext>
            </a:extLst>
          </p:cNvPr>
          <p:cNvSpPr txBox="1">
            <a:spLocks/>
          </p:cNvSpPr>
          <p:nvPr/>
        </p:nvSpPr>
        <p:spPr>
          <a:xfrm>
            <a:off x="5369329" y="2373079"/>
            <a:ext cx="3127470" cy="310175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0" name="Espaço Reservado para Texto 2">
            <a:extLst>
              <a:ext uri="{FF2B5EF4-FFF2-40B4-BE49-F238E27FC236}">
                <a16:creationId xmlns:a16="http://schemas.microsoft.com/office/drawing/2014/main" id="{B7734DB1-BFD2-4491-8A87-6B79A3A3FEA8}"/>
              </a:ext>
            </a:extLst>
          </p:cNvPr>
          <p:cNvSpPr txBox="1">
            <a:spLocks/>
          </p:cNvSpPr>
          <p:nvPr/>
        </p:nvSpPr>
        <p:spPr>
          <a:xfrm>
            <a:off x="8421299" y="3429000"/>
            <a:ext cx="2728568" cy="2189793"/>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1600">
                <a:solidFill>
                  <a:srgbClr val="2C2B25"/>
                </a:solidFill>
                <a:ea typeface="Segoe UI Black" panose="020B0A02040204020203" pitchFamily="34" charset="0"/>
                <a:cs typeface="Segoe UI" panose="020B0502040204020203" pitchFamily="34" charset="0"/>
              </a:rPr>
              <a:t>Este fluxo completo explica como é feito todo o processo de vendas e distribuição dos produtos </a:t>
            </a:r>
          </a:p>
        </p:txBody>
      </p:sp>
      <p:pic>
        <p:nvPicPr>
          <p:cNvPr id="12" name="Imagem 11">
            <a:extLst>
              <a:ext uri="{FF2B5EF4-FFF2-40B4-BE49-F238E27FC236}">
                <a16:creationId xmlns:a16="http://schemas.microsoft.com/office/drawing/2014/main" id="{741BE9F1-9A68-45EE-A0CA-2023684D0F25}"/>
              </a:ext>
            </a:extLst>
          </p:cNvPr>
          <p:cNvPicPr>
            <a:picLocks noChangeAspect="1"/>
          </p:cNvPicPr>
          <p:nvPr/>
        </p:nvPicPr>
        <p:blipFill>
          <a:blip r:embed="rId3"/>
          <a:stretch>
            <a:fillRect/>
          </a:stretch>
        </p:blipFill>
        <p:spPr>
          <a:xfrm>
            <a:off x="440870" y="1912103"/>
            <a:ext cx="6659664" cy="4325184"/>
          </a:xfrm>
          <a:prstGeom prst="rect">
            <a:avLst/>
          </a:prstGeom>
        </p:spPr>
      </p:pic>
    </p:spTree>
    <p:extLst>
      <p:ext uri="{BB962C8B-B14F-4D97-AF65-F5344CB8AC3E}">
        <p14:creationId xmlns:p14="http://schemas.microsoft.com/office/powerpoint/2010/main" val="5266728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Processo de vendas e distribuição</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sp>
        <p:nvSpPr>
          <p:cNvPr id="9" name="Espaço Reservado para Texto 2">
            <a:extLst>
              <a:ext uri="{FF2B5EF4-FFF2-40B4-BE49-F238E27FC236}">
                <a16:creationId xmlns:a16="http://schemas.microsoft.com/office/drawing/2014/main" id="{A6CEA078-8266-4E28-A694-2DCF2D8372F4}"/>
              </a:ext>
            </a:extLst>
          </p:cNvPr>
          <p:cNvSpPr txBox="1">
            <a:spLocks/>
          </p:cNvSpPr>
          <p:nvPr/>
        </p:nvSpPr>
        <p:spPr>
          <a:xfrm>
            <a:off x="5369329" y="2373079"/>
            <a:ext cx="3127470" cy="310175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0" name="Espaço Reservado para Texto 2">
            <a:extLst>
              <a:ext uri="{FF2B5EF4-FFF2-40B4-BE49-F238E27FC236}">
                <a16:creationId xmlns:a16="http://schemas.microsoft.com/office/drawing/2014/main" id="{B7734DB1-BFD2-4491-8A87-6B79A3A3FEA8}"/>
              </a:ext>
            </a:extLst>
          </p:cNvPr>
          <p:cNvSpPr txBox="1">
            <a:spLocks/>
          </p:cNvSpPr>
          <p:nvPr/>
        </p:nvSpPr>
        <p:spPr>
          <a:xfrm>
            <a:off x="8387743" y="2961797"/>
            <a:ext cx="2728568" cy="2189793"/>
          </a:xfrm>
          <a:prstGeom prst="rect">
            <a:avLst/>
          </a:prstGeom>
        </p:spPr>
        <p:txBody>
          <a:bodyPr>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1600">
                <a:solidFill>
                  <a:srgbClr val="2C2B25"/>
                </a:solidFill>
                <a:ea typeface="Segoe UI Black" panose="020B0A02040204020203" pitchFamily="34" charset="0"/>
                <a:cs typeface="Segoe UI" panose="020B0502040204020203" pitchFamily="34" charset="0"/>
              </a:rPr>
              <a:t>Os horários de funcionamento do VDI são das 10hrs as 16hrs onde são realizados os pedidos. O robô do VDI fica lendo o arquivo de rascunho do VDI onde fica as informações do pedido, gerando os arquivos </a:t>
            </a:r>
            <a:r>
              <a:rPr lang="pt-BR" sz="1600" err="1">
                <a:solidFill>
                  <a:srgbClr val="2C2B25"/>
                </a:solidFill>
                <a:ea typeface="Segoe UI Black" panose="020B0A02040204020203" pitchFamily="34" charset="0"/>
                <a:cs typeface="Segoe UI" panose="020B0502040204020203" pitchFamily="34" charset="0"/>
              </a:rPr>
              <a:t>P’s</a:t>
            </a:r>
            <a:r>
              <a:rPr lang="pt-BR" sz="1600">
                <a:solidFill>
                  <a:srgbClr val="2C2B25"/>
                </a:solidFill>
                <a:ea typeface="Segoe UI Black" panose="020B0A02040204020203" pitchFamily="34" charset="0"/>
                <a:cs typeface="Segoe UI" panose="020B0502040204020203" pitchFamily="34" charset="0"/>
              </a:rPr>
              <a:t> para depois o script de importação de pedidos programa PW02058C fará a inclusão do pedido no PROMAX para continuação do processo de faturamento, etc.</a:t>
            </a:r>
          </a:p>
        </p:txBody>
      </p:sp>
      <p:pic>
        <p:nvPicPr>
          <p:cNvPr id="8" name="Imagem 7">
            <a:extLst>
              <a:ext uri="{FF2B5EF4-FFF2-40B4-BE49-F238E27FC236}">
                <a16:creationId xmlns:a16="http://schemas.microsoft.com/office/drawing/2014/main" id="{A68C601E-C413-42C3-A073-7EED18FEEB6E}"/>
              </a:ext>
            </a:extLst>
          </p:cNvPr>
          <p:cNvPicPr>
            <a:picLocks noChangeAspect="1"/>
          </p:cNvPicPr>
          <p:nvPr/>
        </p:nvPicPr>
        <p:blipFill>
          <a:blip r:embed="rId3"/>
          <a:stretch>
            <a:fillRect/>
          </a:stretch>
        </p:blipFill>
        <p:spPr>
          <a:xfrm>
            <a:off x="271843" y="2079883"/>
            <a:ext cx="7319669" cy="3826289"/>
          </a:xfrm>
          <a:prstGeom prst="rect">
            <a:avLst/>
          </a:prstGeom>
        </p:spPr>
      </p:pic>
    </p:spTree>
    <p:extLst>
      <p:ext uri="{BB962C8B-B14F-4D97-AF65-F5344CB8AC3E}">
        <p14:creationId xmlns:p14="http://schemas.microsoft.com/office/powerpoint/2010/main" val="1826999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fontScale="90000"/>
          </a:bodyPr>
          <a:lstStyle/>
          <a:p>
            <a:r>
              <a:rPr lang="pt-BR"/>
              <a:t>Processo de execução e acompanhamento robô VDI 2.0</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sp>
        <p:nvSpPr>
          <p:cNvPr id="9" name="Espaço Reservado para Texto 2">
            <a:extLst>
              <a:ext uri="{FF2B5EF4-FFF2-40B4-BE49-F238E27FC236}">
                <a16:creationId xmlns:a16="http://schemas.microsoft.com/office/drawing/2014/main" id="{A6CEA078-8266-4E28-A694-2DCF2D8372F4}"/>
              </a:ext>
            </a:extLst>
          </p:cNvPr>
          <p:cNvSpPr txBox="1">
            <a:spLocks/>
          </p:cNvSpPr>
          <p:nvPr/>
        </p:nvSpPr>
        <p:spPr>
          <a:xfrm>
            <a:off x="5369329" y="2373079"/>
            <a:ext cx="3127470" cy="310175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pic>
        <p:nvPicPr>
          <p:cNvPr id="2" name="Imagem 1">
            <a:extLst>
              <a:ext uri="{FF2B5EF4-FFF2-40B4-BE49-F238E27FC236}">
                <a16:creationId xmlns:a16="http://schemas.microsoft.com/office/drawing/2014/main" id="{2909740C-795C-4B19-BE13-A8C35690A02E}"/>
              </a:ext>
            </a:extLst>
          </p:cNvPr>
          <p:cNvPicPr>
            <a:picLocks noChangeAspect="1"/>
          </p:cNvPicPr>
          <p:nvPr/>
        </p:nvPicPr>
        <p:blipFill>
          <a:blip r:embed="rId3"/>
          <a:stretch>
            <a:fillRect/>
          </a:stretch>
        </p:blipFill>
        <p:spPr>
          <a:xfrm>
            <a:off x="502858" y="2247419"/>
            <a:ext cx="6924675" cy="2581275"/>
          </a:xfrm>
          <a:prstGeom prst="rect">
            <a:avLst/>
          </a:prstGeom>
        </p:spPr>
      </p:pic>
      <p:sp>
        <p:nvSpPr>
          <p:cNvPr id="11" name="Espaço Reservado para Texto 2">
            <a:extLst>
              <a:ext uri="{FF2B5EF4-FFF2-40B4-BE49-F238E27FC236}">
                <a16:creationId xmlns:a16="http://schemas.microsoft.com/office/drawing/2014/main" id="{8470FCB0-47D9-4D11-9B41-E3DCD77CF013}"/>
              </a:ext>
            </a:extLst>
          </p:cNvPr>
          <p:cNvSpPr txBox="1">
            <a:spLocks/>
          </p:cNvSpPr>
          <p:nvPr/>
        </p:nvSpPr>
        <p:spPr>
          <a:xfrm>
            <a:off x="8152852" y="2638901"/>
            <a:ext cx="2728568" cy="2189793"/>
          </a:xfrm>
          <a:prstGeom prst="rect">
            <a:avLst/>
          </a:prstGeom>
        </p:spPr>
        <p:txBody>
          <a:bodyPr>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1600">
                <a:solidFill>
                  <a:srgbClr val="2C2B25"/>
                </a:solidFill>
                <a:ea typeface="Segoe UI Black" panose="020B0A02040204020203" pitchFamily="34" charset="0"/>
                <a:cs typeface="Segoe UI" panose="020B0502040204020203" pitchFamily="34" charset="0"/>
              </a:rPr>
              <a:t>Em ambiente de produção o robô não “morre” nunca, somente tem horários de funcionamento. O robô de geração não gera apenas arquivos </a:t>
            </a:r>
            <a:r>
              <a:rPr lang="pt-BR" sz="1600" err="1">
                <a:solidFill>
                  <a:srgbClr val="2C2B25"/>
                </a:solidFill>
                <a:ea typeface="Segoe UI Black" panose="020B0A02040204020203" pitchFamily="34" charset="0"/>
                <a:cs typeface="Segoe UI" panose="020B0502040204020203" pitchFamily="34" charset="0"/>
              </a:rPr>
              <a:t>P’s</a:t>
            </a:r>
            <a:r>
              <a:rPr lang="pt-BR" sz="1600">
                <a:solidFill>
                  <a:srgbClr val="2C2B25"/>
                </a:solidFill>
                <a:ea typeface="Segoe UI Black" panose="020B0A02040204020203" pitchFamily="34" charset="0"/>
                <a:cs typeface="Segoe UI" panose="020B0502040204020203" pitchFamily="34" charset="0"/>
              </a:rPr>
              <a:t> para o VDI, gera também para diversas outras origens. </a:t>
            </a:r>
            <a:br>
              <a:rPr lang="pt-BR" sz="1600">
                <a:solidFill>
                  <a:srgbClr val="2C2B25"/>
                </a:solidFill>
                <a:ea typeface="Segoe UI Black" panose="020B0A02040204020203" pitchFamily="34" charset="0"/>
                <a:cs typeface="Segoe UI" panose="020B0502040204020203" pitchFamily="34" charset="0"/>
              </a:rPr>
            </a:br>
            <a:br>
              <a:rPr lang="pt-BR" sz="1600">
                <a:solidFill>
                  <a:srgbClr val="2C2B25"/>
                </a:solidFill>
                <a:ea typeface="Segoe UI Black" panose="020B0A02040204020203" pitchFamily="34" charset="0"/>
                <a:cs typeface="Segoe UI" panose="020B0502040204020203" pitchFamily="34" charset="0"/>
              </a:rPr>
            </a:br>
            <a:r>
              <a:rPr lang="pt-BR" sz="1600">
                <a:solidFill>
                  <a:srgbClr val="2C2B25"/>
                </a:solidFill>
                <a:ea typeface="Segoe UI Black" panose="020B0A02040204020203" pitchFamily="34" charset="0"/>
                <a:cs typeface="Segoe UI" panose="020B0502040204020203" pitchFamily="34" charset="0"/>
              </a:rPr>
              <a:t>Para ambientes de aceite podemos fazer a execução do robô pela rotinas especiais e acompanhar colocando o </a:t>
            </a:r>
            <a:r>
              <a:rPr lang="pt-BR" sz="1600" err="1">
                <a:solidFill>
                  <a:srgbClr val="2C2B25"/>
                </a:solidFill>
                <a:ea typeface="Segoe UI Black" panose="020B0A02040204020203" pitchFamily="34" charset="0"/>
                <a:cs typeface="Segoe UI" panose="020B0502040204020203" pitchFamily="34" charset="0"/>
              </a:rPr>
              <a:t>traceLog</a:t>
            </a:r>
            <a:r>
              <a:rPr lang="pt-BR" sz="1600">
                <a:solidFill>
                  <a:srgbClr val="2C2B25"/>
                </a:solidFill>
                <a:ea typeface="Segoe UI Black" panose="020B0A02040204020203" pitchFamily="34" charset="0"/>
                <a:cs typeface="Segoe UI" panose="020B0502040204020203" pitchFamily="34" charset="0"/>
              </a:rPr>
              <a:t> do robô.</a:t>
            </a:r>
          </a:p>
        </p:txBody>
      </p:sp>
    </p:spTree>
    <p:extLst>
      <p:ext uri="{BB962C8B-B14F-4D97-AF65-F5344CB8AC3E}">
        <p14:creationId xmlns:p14="http://schemas.microsoft.com/office/powerpoint/2010/main" val="7335553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33F3C8B8-93CB-4D29-8367-B0BE3789E7A0}"/>
              </a:ext>
            </a:extLst>
          </p:cNvPr>
          <p:cNvSpPr>
            <a:spLocks noGrp="1"/>
          </p:cNvSpPr>
          <p:nvPr>
            <p:ph type="body" sz="quarter" idx="11"/>
          </p:nvPr>
        </p:nvSpPr>
        <p:spPr>
          <a:xfrm>
            <a:off x="1135063" y="833438"/>
            <a:ext cx="3841671" cy="2614612"/>
          </a:xfrm>
        </p:spPr>
        <p:txBody>
          <a:bodyPr/>
          <a:lstStyle/>
          <a:p>
            <a:pPr marL="0" indent="0">
              <a:buNone/>
            </a:pPr>
            <a:r>
              <a:rPr lang="pt-BR" sz="3200">
                <a:solidFill>
                  <a:srgbClr val="2C2B25"/>
                </a:solidFill>
                <a:latin typeface="IBM Plex Mono" panose="020B0509050203000203" pitchFamily="49" charset="0"/>
                <a:ea typeface="Segoe UI Black" panose="020B0A02040204020203" pitchFamily="34" charset="0"/>
                <a:cs typeface="Nobel-Bold" panose="02000503050000020004" pitchFamily="2" charset="0"/>
              </a:rPr>
              <a:t>&lt;2. Estrutura de pastas VDI 2.0/&gt;</a:t>
            </a:r>
            <a:endParaRPr kumimoji="0" lang="pt-BR" sz="3200" b="1" i="0" u="none" strike="noStrike" kern="1200" cap="none" spc="0" normalizeH="0" baseline="0" noProof="0">
              <a:ln>
                <a:noFill/>
              </a:ln>
              <a:solidFill>
                <a:srgbClr val="2C2B25"/>
              </a:solidFill>
              <a:effectLst/>
              <a:uLnTx/>
              <a:uFillTx/>
              <a:latin typeface="IBM Plex Mono" panose="020B0509050203000203" pitchFamily="49" charset="0"/>
              <a:ea typeface="Segoe UI Black" panose="020B0A02040204020203" pitchFamily="34" charset="0"/>
              <a:cs typeface="Nobel-Bold" panose="02000503050000020004" pitchFamily="2" charset="0"/>
            </a:endParaRPr>
          </a:p>
          <a:p>
            <a:pPr marL="0" indent="0">
              <a:buNone/>
            </a:pPr>
            <a:endParaRPr lang="pt-BR" sz="3200"/>
          </a:p>
        </p:txBody>
      </p:sp>
      <p:sp>
        <p:nvSpPr>
          <p:cNvPr id="3" name="Espaço Reservado para Texto 2">
            <a:extLst>
              <a:ext uri="{FF2B5EF4-FFF2-40B4-BE49-F238E27FC236}">
                <a16:creationId xmlns:a16="http://schemas.microsoft.com/office/drawing/2014/main" id="{AFDF2425-6A2C-4B5D-B647-2F6FAC9DE592}"/>
              </a:ext>
            </a:extLst>
          </p:cNvPr>
          <p:cNvSpPr>
            <a:spLocks noGrp="1"/>
          </p:cNvSpPr>
          <p:nvPr>
            <p:ph type="body" sz="quarter" idx="12"/>
          </p:nvPr>
        </p:nvSpPr>
        <p:spPr>
          <a:xfrm>
            <a:off x="5686862" y="1798172"/>
            <a:ext cx="5707063" cy="2966775"/>
          </a:xfrm>
        </p:spPr>
        <p:txBody>
          <a:bodyPr>
            <a:normAutofit/>
          </a:bodyPr>
          <a:lstStyle/>
          <a:p>
            <a:pPr marL="0" indent="0">
              <a:buNone/>
            </a:pPr>
            <a:endParaRPr kumimoji="0" lang="pt-BR" sz="2000" i="0" u="none" strike="noStrike" kern="1200" cap="none" spc="0" normalizeH="0" baseline="0" noProof="0">
              <a:ln>
                <a:noFill/>
              </a:ln>
              <a:solidFill>
                <a:srgbClr val="2C2B25"/>
              </a:solidFill>
              <a:effectLst/>
              <a:uLnTx/>
              <a:uFillTx/>
              <a:latin typeface="IBM Plex Mono" panose="020B0509050203000203" pitchFamily="49" charset="0"/>
              <a:ea typeface="Segoe UI Black" panose="020B0A02040204020203" pitchFamily="34" charset="0"/>
              <a:cs typeface="Segoe UI" panose="020B0502040204020203" pitchFamily="34" charset="0"/>
            </a:endParaRPr>
          </a:p>
          <a:p>
            <a:r>
              <a:rPr lang="pt-BR"/>
              <a:t>Nesta parte passaremos a estrutura que fica organizado o projeto do VDI 2.0</a:t>
            </a:r>
          </a:p>
        </p:txBody>
      </p:sp>
      <p:pic>
        <p:nvPicPr>
          <p:cNvPr id="4" name="Imagem 3">
            <a:extLst>
              <a:ext uri="{FF2B5EF4-FFF2-40B4-BE49-F238E27FC236}">
                <a16:creationId xmlns:a16="http://schemas.microsoft.com/office/drawing/2014/main" id="{3B78D535-4845-4B13-8D69-7A99E514BF71}"/>
              </a:ext>
            </a:extLst>
          </p:cNvPr>
          <p:cNvPicPr>
            <a:picLocks noChangeAspect="1"/>
          </p:cNvPicPr>
          <p:nvPr/>
        </p:nvPicPr>
        <p:blipFill>
          <a:blip r:embed="rId2"/>
          <a:stretch>
            <a:fillRect/>
          </a:stretch>
        </p:blipFill>
        <p:spPr>
          <a:xfrm>
            <a:off x="10407265" y="6422699"/>
            <a:ext cx="1784735" cy="435301"/>
          </a:xfrm>
          <a:prstGeom prst="rect">
            <a:avLst/>
          </a:prstGeom>
        </p:spPr>
      </p:pic>
    </p:spTree>
    <p:extLst>
      <p:ext uri="{BB962C8B-B14F-4D97-AF65-F5344CB8AC3E}">
        <p14:creationId xmlns:p14="http://schemas.microsoft.com/office/powerpoint/2010/main" val="326409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Funcionamento das </a:t>
            </a:r>
            <a:r>
              <a:rPr lang="pt-BR" err="1"/>
              <a:t>request’s</a:t>
            </a:r>
            <a:r>
              <a:rPr lang="pt-BR"/>
              <a:t> VDI 2.0</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sp>
        <p:nvSpPr>
          <p:cNvPr id="9" name="Espaço Reservado para Texto 2">
            <a:extLst>
              <a:ext uri="{FF2B5EF4-FFF2-40B4-BE49-F238E27FC236}">
                <a16:creationId xmlns:a16="http://schemas.microsoft.com/office/drawing/2014/main" id="{A6CEA078-8266-4E28-A694-2DCF2D8372F4}"/>
              </a:ext>
            </a:extLst>
          </p:cNvPr>
          <p:cNvSpPr txBox="1">
            <a:spLocks/>
          </p:cNvSpPr>
          <p:nvPr/>
        </p:nvSpPr>
        <p:spPr>
          <a:xfrm>
            <a:off x="5369329" y="2373079"/>
            <a:ext cx="3127470" cy="310175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pic>
        <p:nvPicPr>
          <p:cNvPr id="3" name="Imagem 2">
            <a:extLst>
              <a:ext uri="{FF2B5EF4-FFF2-40B4-BE49-F238E27FC236}">
                <a16:creationId xmlns:a16="http://schemas.microsoft.com/office/drawing/2014/main" id="{39B6799F-09C5-4BE9-91F0-9A3CAC322AC9}"/>
              </a:ext>
            </a:extLst>
          </p:cNvPr>
          <p:cNvPicPr>
            <a:picLocks noChangeAspect="1"/>
          </p:cNvPicPr>
          <p:nvPr/>
        </p:nvPicPr>
        <p:blipFill>
          <a:blip r:embed="rId3"/>
          <a:stretch>
            <a:fillRect/>
          </a:stretch>
        </p:blipFill>
        <p:spPr>
          <a:xfrm>
            <a:off x="185679" y="1841460"/>
            <a:ext cx="5998128" cy="4429754"/>
          </a:xfrm>
          <a:prstGeom prst="rect">
            <a:avLst/>
          </a:prstGeom>
        </p:spPr>
      </p:pic>
      <p:sp>
        <p:nvSpPr>
          <p:cNvPr id="10" name="Espaço Reservado para Texto 2">
            <a:extLst>
              <a:ext uri="{FF2B5EF4-FFF2-40B4-BE49-F238E27FC236}">
                <a16:creationId xmlns:a16="http://schemas.microsoft.com/office/drawing/2014/main" id="{85D9A114-3931-4D8E-83AE-B08B42AC7E96}"/>
              </a:ext>
            </a:extLst>
          </p:cNvPr>
          <p:cNvSpPr txBox="1">
            <a:spLocks/>
          </p:cNvSpPr>
          <p:nvPr/>
        </p:nvSpPr>
        <p:spPr>
          <a:xfrm>
            <a:off x="6299258" y="3031293"/>
            <a:ext cx="5707063" cy="296677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a:p>
            <a:r>
              <a:rPr lang="pt-BR" sz="1400"/>
              <a:t>Neste mapa podemos ver a estrutura dos servidores e dos fontes da parte do Front-</a:t>
            </a:r>
            <a:r>
              <a:rPr lang="pt-BR" sz="1400" err="1"/>
              <a:t>end</a:t>
            </a:r>
            <a:r>
              <a:rPr lang="pt-BR" sz="1400"/>
              <a:t> do VDI 2.0 onde temos o arquivo index.html onde gerencia o inicio das requisições da montagem do sistema conforme as informações recebidas das requisições. As </a:t>
            </a:r>
            <a:r>
              <a:rPr lang="pt-BR" sz="1400" err="1"/>
              <a:t>request’s</a:t>
            </a:r>
            <a:r>
              <a:rPr lang="pt-BR" sz="1400"/>
              <a:t> do front-</a:t>
            </a:r>
            <a:r>
              <a:rPr lang="pt-BR" sz="1400" err="1"/>
              <a:t>end</a:t>
            </a:r>
            <a:r>
              <a:rPr lang="pt-BR" sz="1400"/>
              <a:t> prosseguem para o </a:t>
            </a:r>
            <a:r>
              <a:rPr lang="pt-BR" sz="1400" err="1"/>
              <a:t>back-end</a:t>
            </a:r>
            <a:r>
              <a:rPr lang="pt-BR" sz="1400"/>
              <a:t> na parte do COBOL onde é devolvido os dados em formato JSON como respostas as solicitações feitas pelo JS.</a:t>
            </a:r>
          </a:p>
        </p:txBody>
      </p:sp>
    </p:spTree>
    <p:extLst>
      <p:ext uri="{BB962C8B-B14F-4D97-AF65-F5344CB8AC3E}">
        <p14:creationId xmlns:p14="http://schemas.microsoft.com/office/powerpoint/2010/main" val="40642518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Funcionamento das </a:t>
            </a:r>
            <a:r>
              <a:rPr lang="pt-BR" err="1"/>
              <a:t>request’s</a:t>
            </a:r>
            <a:r>
              <a:rPr lang="pt-BR"/>
              <a:t> VDI 2.0</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sp>
        <p:nvSpPr>
          <p:cNvPr id="9" name="Espaço Reservado para Texto 2">
            <a:extLst>
              <a:ext uri="{FF2B5EF4-FFF2-40B4-BE49-F238E27FC236}">
                <a16:creationId xmlns:a16="http://schemas.microsoft.com/office/drawing/2014/main" id="{A6CEA078-8266-4E28-A694-2DCF2D8372F4}"/>
              </a:ext>
            </a:extLst>
          </p:cNvPr>
          <p:cNvSpPr txBox="1">
            <a:spLocks/>
          </p:cNvSpPr>
          <p:nvPr/>
        </p:nvSpPr>
        <p:spPr>
          <a:xfrm>
            <a:off x="6096000" y="2331134"/>
            <a:ext cx="3127470" cy="310175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0" name="Espaço Reservado para Texto 2">
            <a:extLst>
              <a:ext uri="{FF2B5EF4-FFF2-40B4-BE49-F238E27FC236}">
                <a16:creationId xmlns:a16="http://schemas.microsoft.com/office/drawing/2014/main" id="{85D9A114-3931-4D8E-83AE-B08B42AC7E96}"/>
              </a:ext>
            </a:extLst>
          </p:cNvPr>
          <p:cNvSpPr txBox="1">
            <a:spLocks/>
          </p:cNvSpPr>
          <p:nvPr/>
        </p:nvSpPr>
        <p:spPr>
          <a:xfrm>
            <a:off x="6667730" y="2811653"/>
            <a:ext cx="5111479" cy="296677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pic>
        <p:nvPicPr>
          <p:cNvPr id="4" name="Imagem 3">
            <a:extLst>
              <a:ext uri="{FF2B5EF4-FFF2-40B4-BE49-F238E27FC236}">
                <a16:creationId xmlns:a16="http://schemas.microsoft.com/office/drawing/2014/main" id="{7E45E93A-79A6-4A2A-939E-7434DF1B83A0}"/>
              </a:ext>
            </a:extLst>
          </p:cNvPr>
          <p:cNvPicPr>
            <a:picLocks noChangeAspect="1"/>
          </p:cNvPicPr>
          <p:nvPr/>
        </p:nvPicPr>
        <p:blipFill>
          <a:blip r:embed="rId3"/>
          <a:stretch>
            <a:fillRect/>
          </a:stretch>
        </p:blipFill>
        <p:spPr>
          <a:xfrm>
            <a:off x="23994" y="2118527"/>
            <a:ext cx="5338592" cy="3524424"/>
          </a:xfrm>
          <a:prstGeom prst="rect">
            <a:avLst/>
          </a:prstGeom>
        </p:spPr>
      </p:pic>
      <p:pic>
        <p:nvPicPr>
          <p:cNvPr id="2" name="Imagem 1">
            <a:extLst>
              <a:ext uri="{FF2B5EF4-FFF2-40B4-BE49-F238E27FC236}">
                <a16:creationId xmlns:a16="http://schemas.microsoft.com/office/drawing/2014/main" id="{BC2B1693-3933-4FD4-8780-4D55A23A20B4}"/>
              </a:ext>
            </a:extLst>
          </p:cNvPr>
          <p:cNvPicPr>
            <a:picLocks noChangeAspect="1"/>
          </p:cNvPicPr>
          <p:nvPr/>
        </p:nvPicPr>
        <p:blipFill>
          <a:blip r:embed="rId4"/>
          <a:stretch>
            <a:fillRect/>
          </a:stretch>
        </p:blipFill>
        <p:spPr>
          <a:xfrm>
            <a:off x="7659735" y="2331134"/>
            <a:ext cx="4433803" cy="3101759"/>
          </a:xfrm>
          <a:prstGeom prst="rect">
            <a:avLst/>
          </a:prstGeom>
        </p:spPr>
      </p:pic>
      <p:sp>
        <p:nvSpPr>
          <p:cNvPr id="11" name="Espaço Reservado para Texto 2">
            <a:extLst>
              <a:ext uri="{FF2B5EF4-FFF2-40B4-BE49-F238E27FC236}">
                <a16:creationId xmlns:a16="http://schemas.microsoft.com/office/drawing/2014/main" id="{A3345984-32D6-418F-95CC-7AF17624E79D}"/>
              </a:ext>
            </a:extLst>
          </p:cNvPr>
          <p:cNvSpPr txBox="1">
            <a:spLocks/>
          </p:cNvSpPr>
          <p:nvPr/>
        </p:nvSpPr>
        <p:spPr>
          <a:xfrm>
            <a:off x="5432923" y="2624407"/>
            <a:ext cx="2156474" cy="334126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1600">
                <a:solidFill>
                  <a:srgbClr val="2C2B25"/>
                </a:solidFill>
                <a:ea typeface="Segoe UI Black" panose="020B0A02040204020203" pitchFamily="34" charset="0"/>
                <a:cs typeface="Segoe UI" panose="020B0502040204020203" pitchFamily="34" charset="0"/>
              </a:rPr>
              <a:t>Na parte do </a:t>
            </a:r>
            <a:r>
              <a:rPr lang="pt-BR" sz="1600" err="1">
                <a:solidFill>
                  <a:srgbClr val="2C2B25"/>
                </a:solidFill>
                <a:ea typeface="Segoe UI Black" panose="020B0A02040204020203" pitchFamily="34" charset="0"/>
                <a:cs typeface="Segoe UI" panose="020B0502040204020203" pitchFamily="34" charset="0"/>
              </a:rPr>
              <a:t>javascript</a:t>
            </a:r>
            <a:r>
              <a:rPr lang="pt-BR" sz="1600">
                <a:solidFill>
                  <a:srgbClr val="2C2B25"/>
                </a:solidFill>
                <a:ea typeface="Segoe UI Black" panose="020B0A02040204020203" pitchFamily="34" charset="0"/>
                <a:cs typeface="Segoe UI" panose="020B0502040204020203" pitchFamily="34" charset="0"/>
              </a:rPr>
              <a:t> é montado funções para carregar cada elemento de informação que a tela precisar. As funções fazem solicitação ao </a:t>
            </a:r>
            <a:r>
              <a:rPr lang="pt-BR" sz="1600" err="1">
                <a:solidFill>
                  <a:srgbClr val="2C2B25"/>
                </a:solidFill>
                <a:ea typeface="Segoe UI Black" panose="020B0A02040204020203" pitchFamily="34" charset="0"/>
                <a:cs typeface="Segoe UI" panose="020B0502040204020203" pitchFamily="34" charset="0"/>
              </a:rPr>
              <a:t>back-end</a:t>
            </a:r>
            <a:r>
              <a:rPr lang="pt-BR" sz="1600">
                <a:solidFill>
                  <a:srgbClr val="2C2B25"/>
                </a:solidFill>
                <a:ea typeface="Segoe UI Black" panose="020B0A02040204020203" pitchFamily="34" charset="0"/>
                <a:cs typeface="Segoe UI" panose="020B0502040204020203" pitchFamily="34" charset="0"/>
              </a:rPr>
              <a:t> que irá devolver um </a:t>
            </a:r>
            <a:r>
              <a:rPr lang="pt-BR" sz="1600" err="1">
                <a:solidFill>
                  <a:srgbClr val="2C2B25"/>
                </a:solidFill>
                <a:ea typeface="Segoe UI Black" panose="020B0A02040204020203" pitchFamily="34" charset="0"/>
                <a:cs typeface="Segoe UI" panose="020B0502040204020203" pitchFamily="34" charset="0"/>
              </a:rPr>
              <a:t>json</a:t>
            </a:r>
            <a:r>
              <a:rPr lang="pt-BR" sz="1600">
                <a:solidFill>
                  <a:srgbClr val="2C2B25"/>
                </a:solidFill>
                <a:ea typeface="Segoe UI Black" panose="020B0A02040204020203" pitchFamily="34" charset="0"/>
                <a:cs typeface="Segoe UI" panose="020B0502040204020203" pitchFamily="34" charset="0"/>
              </a:rPr>
              <a:t>, assim ao ter o retorno da </a:t>
            </a:r>
            <a:r>
              <a:rPr lang="pt-BR" sz="1600" err="1">
                <a:solidFill>
                  <a:srgbClr val="2C2B25"/>
                </a:solidFill>
                <a:ea typeface="Segoe UI Black" panose="020B0A02040204020203" pitchFamily="34" charset="0"/>
                <a:cs typeface="Segoe UI" panose="020B0502040204020203" pitchFamily="34" charset="0"/>
              </a:rPr>
              <a:t>request</a:t>
            </a:r>
            <a:r>
              <a:rPr lang="pt-BR" sz="1600">
                <a:solidFill>
                  <a:srgbClr val="2C2B25"/>
                </a:solidFill>
                <a:ea typeface="Segoe UI Black" panose="020B0A02040204020203" pitchFamily="34" charset="0"/>
                <a:cs typeface="Segoe UI" panose="020B0502040204020203" pitchFamily="34" charset="0"/>
              </a:rPr>
              <a:t> a usa para fazer manipulação de determinado evento.</a:t>
            </a:r>
          </a:p>
        </p:txBody>
      </p:sp>
    </p:spTree>
    <p:extLst>
      <p:ext uri="{BB962C8B-B14F-4D97-AF65-F5344CB8AC3E}">
        <p14:creationId xmlns:p14="http://schemas.microsoft.com/office/powerpoint/2010/main" val="3601829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lstStyle/>
          <a:p>
            <a:r>
              <a:rPr lang="pt-BR"/>
              <a:t>Acesso VDI 2.0</a:t>
            </a:r>
          </a:p>
        </p:txBody>
      </p:sp>
      <p:pic>
        <p:nvPicPr>
          <p:cNvPr id="8" name="Imagem 7">
            <a:extLst>
              <a:ext uri="{FF2B5EF4-FFF2-40B4-BE49-F238E27FC236}">
                <a16:creationId xmlns:a16="http://schemas.microsoft.com/office/drawing/2014/main" id="{967928D9-4322-42E3-8774-60A16C26E992}"/>
              </a:ext>
            </a:extLst>
          </p:cNvPr>
          <p:cNvPicPr>
            <a:picLocks noChangeAspect="1"/>
          </p:cNvPicPr>
          <p:nvPr/>
        </p:nvPicPr>
        <p:blipFill>
          <a:blip r:embed="rId2"/>
          <a:stretch>
            <a:fillRect/>
          </a:stretch>
        </p:blipFill>
        <p:spPr>
          <a:xfrm>
            <a:off x="75894" y="2747465"/>
            <a:ext cx="1811629" cy="2540329"/>
          </a:xfrm>
          <a:prstGeom prst="rect">
            <a:avLst/>
          </a:prstGeom>
        </p:spPr>
      </p:pic>
      <p:pic>
        <p:nvPicPr>
          <p:cNvPr id="9" name="Imagem 8">
            <a:extLst>
              <a:ext uri="{FF2B5EF4-FFF2-40B4-BE49-F238E27FC236}">
                <a16:creationId xmlns:a16="http://schemas.microsoft.com/office/drawing/2014/main" id="{BB6385DF-68B2-47E6-A852-073A898E94D7}"/>
              </a:ext>
            </a:extLst>
          </p:cNvPr>
          <p:cNvPicPr>
            <a:picLocks noChangeAspect="1"/>
          </p:cNvPicPr>
          <p:nvPr/>
        </p:nvPicPr>
        <p:blipFill>
          <a:blip r:embed="rId3"/>
          <a:stretch>
            <a:fillRect/>
          </a:stretch>
        </p:blipFill>
        <p:spPr>
          <a:xfrm>
            <a:off x="4593742" y="2747465"/>
            <a:ext cx="2330077" cy="2931882"/>
          </a:xfrm>
          <a:prstGeom prst="rect">
            <a:avLst/>
          </a:prstGeom>
        </p:spPr>
      </p:pic>
      <p:pic>
        <p:nvPicPr>
          <p:cNvPr id="10" name="Imagem 9">
            <a:extLst>
              <a:ext uri="{FF2B5EF4-FFF2-40B4-BE49-F238E27FC236}">
                <a16:creationId xmlns:a16="http://schemas.microsoft.com/office/drawing/2014/main" id="{48323088-8E82-4CCF-93FD-FC8933344C1F}"/>
              </a:ext>
            </a:extLst>
          </p:cNvPr>
          <p:cNvPicPr>
            <a:picLocks noChangeAspect="1"/>
          </p:cNvPicPr>
          <p:nvPr/>
        </p:nvPicPr>
        <p:blipFill>
          <a:blip r:embed="rId4"/>
          <a:stretch>
            <a:fillRect/>
          </a:stretch>
        </p:blipFill>
        <p:spPr>
          <a:xfrm>
            <a:off x="7969312" y="2009902"/>
            <a:ext cx="3861705" cy="4097951"/>
          </a:xfrm>
          <a:prstGeom prst="rect">
            <a:avLst/>
          </a:prstGeom>
        </p:spPr>
      </p:pic>
      <p:sp>
        <p:nvSpPr>
          <p:cNvPr id="11" name="Espaço Reservado para Texto 2">
            <a:extLst>
              <a:ext uri="{FF2B5EF4-FFF2-40B4-BE49-F238E27FC236}">
                <a16:creationId xmlns:a16="http://schemas.microsoft.com/office/drawing/2014/main" id="{49D25B10-E855-4E94-9612-421EB016F69D}"/>
              </a:ext>
            </a:extLst>
          </p:cNvPr>
          <p:cNvSpPr txBox="1">
            <a:spLocks/>
          </p:cNvSpPr>
          <p:nvPr/>
        </p:nvSpPr>
        <p:spPr>
          <a:xfrm>
            <a:off x="2191149" y="2747465"/>
            <a:ext cx="2031541" cy="2622826"/>
          </a:xfrm>
          <a:prstGeom prst="rect">
            <a:avLst/>
          </a:prstGeom>
        </p:spPr>
        <p:txBody>
          <a:bodyPr>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a:p>
            <a:r>
              <a:rPr lang="pt-BR" sz="1400"/>
              <a:t>No VDI temos como configurações usuários que utilizam login do tipo BRHBS que estão vinculados por setor de atendimento. Então cada vendedor possui um login BRHBS e é dono de um setor de atendimento VDI. Pela manutenção de acessos pode ser solicitado novo usuário login.</a:t>
            </a:r>
          </a:p>
        </p:txBody>
      </p:sp>
      <p:pic>
        <p:nvPicPr>
          <p:cNvPr id="14" name="Imagem 13">
            <a:extLst>
              <a:ext uri="{FF2B5EF4-FFF2-40B4-BE49-F238E27FC236}">
                <a16:creationId xmlns:a16="http://schemas.microsoft.com/office/drawing/2014/main" id="{DC0F017B-8806-41D5-A8F4-2CD02B93EDCF}"/>
              </a:ext>
            </a:extLst>
          </p:cNvPr>
          <p:cNvPicPr>
            <a:picLocks noChangeAspect="1"/>
          </p:cNvPicPr>
          <p:nvPr/>
        </p:nvPicPr>
        <p:blipFill>
          <a:blip r:embed="rId5"/>
          <a:stretch>
            <a:fillRect/>
          </a:stretch>
        </p:blipFill>
        <p:spPr>
          <a:xfrm>
            <a:off x="10407265" y="6422699"/>
            <a:ext cx="1784735" cy="435301"/>
          </a:xfrm>
          <a:prstGeom prst="rect">
            <a:avLst/>
          </a:prstGeom>
        </p:spPr>
      </p:pic>
    </p:spTree>
    <p:extLst>
      <p:ext uri="{BB962C8B-B14F-4D97-AF65-F5344CB8AC3E}">
        <p14:creationId xmlns:p14="http://schemas.microsoft.com/office/powerpoint/2010/main" val="652671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Funcionamento das </a:t>
            </a:r>
            <a:r>
              <a:rPr lang="pt-BR" err="1"/>
              <a:t>request’s</a:t>
            </a:r>
            <a:r>
              <a:rPr lang="pt-BR"/>
              <a:t> VDI 2.0</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sp>
        <p:nvSpPr>
          <p:cNvPr id="9" name="Espaço Reservado para Texto 2">
            <a:extLst>
              <a:ext uri="{FF2B5EF4-FFF2-40B4-BE49-F238E27FC236}">
                <a16:creationId xmlns:a16="http://schemas.microsoft.com/office/drawing/2014/main" id="{A6CEA078-8266-4E28-A694-2DCF2D8372F4}"/>
              </a:ext>
            </a:extLst>
          </p:cNvPr>
          <p:cNvSpPr txBox="1">
            <a:spLocks/>
          </p:cNvSpPr>
          <p:nvPr/>
        </p:nvSpPr>
        <p:spPr>
          <a:xfrm>
            <a:off x="6096000" y="2331134"/>
            <a:ext cx="3127470" cy="310175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0" name="Espaço Reservado para Texto 2">
            <a:extLst>
              <a:ext uri="{FF2B5EF4-FFF2-40B4-BE49-F238E27FC236}">
                <a16:creationId xmlns:a16="http://schemas.microsoft.com/office/drawing/2014/main" id="{85D9A114-3931-4D8E-83AE-B08B42AC7E96}"/>
              </a:ext>
            </a:extLst>
          </p:cNvPr>
          <p:cNvSpPr txBox="1">
            <a:spLocks/>
          </p:cNvSpPr>
          <p:nvPr/>
        </p:nvSpPr>
        <p:spPr>
          <a:xfrm>
            <a:off x="6667730" y="2811653"/>
            <a:ext cx="5111479" cy="296677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1" name="Espaço Reservado para Texto 2">
            <a:extLst>
              <a:ext uri="{FF2B5EF4-FFF2-40B4-BE49-F238E27FC236}">
                <a16:creationId xmlns:a16="http://schemas.microsoft.com/office/drawing/2014/main" id="{A3345984-32D6-418F-95CC-7AF17624E79D}"/>
              </a:ext>
            </a:extLst>
          </p:cNvPr>
          <p:cNvSpPr txBox="1">
            <a:spLocks/>
          </p:cNvSpPr>
          <p:nvPr/>
        </p:nvSpPr>
        <p:spPr>
          <a:xfrm>
            <a:off x="6667730" y="2437163"/>
            <a:ext cx="2156474" cy="334126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1600">
              <a:solidFill>
                <a:srgbClr val="2C2B25"/>
              </a:solidFill>
              <a:ea typeface="Segoe UI Black" panose="020B0A02040204020203" pitchFamily="34" charset="0"/>
              <a:cs typeface="Segoe UI" panose="020B0502040204020203" pitchFamily="34" charset="0"/>
            </a:endParaRPr>
          </a:p>
        </p:txBody>
      </p:sp>
      <p:sp>
        <p:nvSpPr>
          <p:cNvPr id="12" name="Espaço Reservado para Texto 2">
            <a:extLst>
              <a:ext uri="{FF2B5EF4-FFF2-40B4-BE49-F238E27FC236}">
                <a16:creationId xmlns:a16="http://schemas.microsoft.com/office/drawing/2014/main" id="{AE8CDD13-C9B1-4D05-87E9-D39CCACA6135}"/>
              </a:ext>
            </a:extLst>
          </p:cNvPr>
          <p:cNvSpPr txBox="1">
            <a:spLocks/>
          </p:cNvSpPr>
          <p:nvPr/>
        </p:nvSpPr>
        <p:spPr>
          <a:xfrm>
            <a:off x="7233314" y="2535138"/>
            <a:ext cx="4120486" cy="289775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a:p>
            <a:r>
              <a:rPr lang="pt-BR" sz="1400"/>
              <a:t>A função JS monta a </a:t>
            </a:r>
            <a:r>
              <a:rPr lang="pt-BR" sz="1400" err="1"/>
              <a:t>url</a:t>
            </a:r>
            <a:r>
              <a:rPr lang="pt-BR" sz="1400"/>
              <a:t> para extração da informação e ao criar as requisições precisamos saber para qual programa precisamos solicitar a informação, para isso passamos como parâmetro para outra função chamada </a:t>
            </a:r>
            <a:r>
              <a:rPr lang="pt-BR" sz="1400" err="1"/>
              <a:t>jsonServerRequest</a:t>
            </a:r>
            <a:r>
              <a:rPr lang="pt-BR" sz="1400"/>
              <a:t> as informações de Programa VDI e opção do programa, neste caso PY040001, opção 8.</a:t>
            </a:r>
          </a:p>
        </p:txBody>
      </p:sp>
      <p:pic>
        <p:nvPicPr>
          <p:cNvPr id="5" name="Imagem 4">
            <a:extLst>
              <a:ext uri="{FF2B5EF4-FFF2-40B4-BE49-F238E27FC236}">
                <a16:creationId xmlns:a16="http://schemas.microsoft.com/office/drawing/2014/main" id="{820B204E-04F7-4A31-8B23-C4DDBBC08CC6}"/>
              </a:ext>
            </a:extLst>
          </p:cNvPr>
          <p:cNvPicPr>
            <a:picLocks noChangeAspect="1"/>
          </p:cNvPicPr>
          <p:nvPr/>
        </p:nvPicPr>
        <p:blipFill>
          <a:blip r:embed="rId3"/>
          <a:stretch>
            <a:fillRect/>
          </a:stretch>
        </p:blipFill>
        <p:spPr>
          <a:xfrm>
            <a:off x="965756" y="2938341"/>
            <a:ext cx="4005548" cy="1575423"/>
          </a:xfrm>
          <a:prstGeom prst="rect">
            <a:avLst/>
          </a:prstGeom>
        </p:spPr>
      </p:pic>
    </p:spTree>
    <p:extLst>
      <p:ext uri="{BB962C8B-B14F-4D97-AF65-F5344CB8AC3E}">
        <p14:creationId xmlns:p14="http://schemas.microsoft.com/office/powerpoint/2010/main" val="41707830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Funcionamento das </a:t>
            </a:r>
            <a:r>
              <a:rPr lang="pt-BR" err="1"/>
              <a:t>request’s</a:t>
            </a:r>
            <a:r>
              <a:rPr lang="pt-BR"/>
              <a:t> VDI 2.0</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sp>
        <p:nvSpPr>
          <p:cNvPr id="9" name="Espaço Reservado para Texto 2">
            <a:extLst>
              <a:ext uri="{FF2B5EF4-FFF2-40B4-BE49-F238E27FC236}">
                <a16:creationId xmlns:a16="http://schemas.microsoft.com/office/drawing/2014/main" id="{A6CEA078-8266-4E28-A694-2DCF2D8372F4}"/>
              </a:ext>
            </a:extLst>
          </p:cNvPr>
          <p:cNvSpPr txBox="1">
            <a:spLocks/>
          </p:cNvSpPr>
          <p:nvPr/>
        </p:nvSpPr>
        <p:spPr>
          <a:xfrm>
            <a:off x="6096000" y="2331134"/>
            <a:ext cx="3127470" cy="310175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0" name="Espaço Reservado para Texto 2">
            <a:extLst>
              <a:ext uri="{FF2B5EF4-FFF2-40B4-BE49-F238E27FC236}">
                <a16:creationId xmlns:a16="http://schemas.microsoft.com/office/drawing/2014/main" id="{85D9A114-3931-4D8E-83AE-B08B42AC7E96}"/>
              </a:ext>
            </a:extLst>
          </p:cNvPr>
          <p:cNvSpPr txBox="1">
            <a:spLocks/>
          </p:cNvSpPr>
          <p:nvPr/>
        </p:nvSpPr>
        <p:spPr>
          <a:xfrm>
            <a:off x="6667730" y="2811653"/>
            <a:ext cx="5111479" cy="296677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1" name="Espaço Reservado para Texto 2">
            <a:extLst>
              <a:ext uri="{FF2B5EF4-FFF2-40B4-BE49-F238E27FC236}">
                <a16:creationId xmlns:a16="http://schemas.microsoft.com/office/drawing/2014/main" id="{A3345984-32D6-418F-95CC-7AF17624E79D}"/>
              </a:ext>
            </a:extLst>
          </p:cNvPr>
          <p:cNvSpPr txBox="1">
            <a:spLocks/>
          </p:cNvSpPr>
          <p:nvPr/>
        </p:nvSpPr>
        <p:spPr>
          <a:xfrm>
            <a:off x="6708422" y="2211380"/>
            <a:ext cx="2156474" cy="334126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1600">
              <a:solidFill>
                <a:srgbClr val="2C2B25"/>
              </a:solidFill>
              <a:ea typeface="Segoe UI Black" panose="020B0A02040204020203" pitchFamily="34" charset="0"/>
              <a:cs typeface="Segoe UI" panose="020B0502040204020203" pitchFamily="34" charset="0"/>
            </a:endParaRPr>
          </a:p>
        </p:txBody>
      </p:sp>
      <p:sp>
        <p:nvSpPr>
          <p:cNvPr id="12" name="Espaço Reservado para Texto 2">
            <a:extLst>
              <a:ext uri="{FF2B5EF4-FFF2-40B4-BE49-F238E27FC236}">
                <a16:creationId xmlns:a16="http://schemas.microsoft.com/office/drawing/2014/main" id="{AE8CDD13-C9B1-4D05-87E9-D39CCACA6135}"/>
              </a:ext>
            </a:extLst>
          </p:cNvPr>
          <p:cNvSpPr txBox="1">
            <a:spLocks/>
          </p:cNvSpPr>
          <p:nvPr/>
        </p:nvSpPr>
        <p:spPr>
          <a:xfrm>
            <a:off x="7233314" y="2535138"/>
            <a:ext cx="4120486" cy="289775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a:p>
            <a:r>
              <a:rPr lang="pt-BR" sz="1400"/>
              <a:t>Um exemplo de requisição montada pelo front-</a:t>
            </a:r>
            <a:r>
              <a:rPr lang="pt-BR" sz="1400" err="1"/>
              <a:t>end</a:t>
            </a:r>
            <a:r>
              <a:rPr lang="pt-BR" sz="1400"/>
              <a:t> </a:t>
            </a:r>
          </a:p>
          <a:p>
            <a:br>
              <a:rPr lang="pt-BR"/>
            </a:br>
            <a:r>
              <a:rPr lang="pt-BR" sz="800"/>
              <a:t>http://{{ws_promax}}/cgi-bin/PP00100.exe?ppopcao=55&amp;requisicao=71&amp;request=7&amp;opcao=9</a:t>
            </a:r>
            <a:br>
              <a:rPr lang="pt-BR" sz="800"/>
            </a:br>
            <a:br>
              <a:rPr lang="pt-BR" sz="800"/>
            </a:br>
            <a:br>
              <a:rPr lang="pt-BR" sz="800"/>
            </a:br>
            <a:endParaRPr lang="pt-BR" sz="800"/>
          </a:p>
        </p:txBody>
      </p:sp>
      <p:pic>
        <p:nvPicPr>
          <p:cNvPr id="2" name="Imagem 1">
            <a:extLst>
              <a:ext uri="{FF2B5EF4-FFF2-40B4-BE49-F238E27FC236}">
                <a16:creationId xmlns:a16="http://schemas.microsoft.com/office/drawing/2014/main" id="{3488BD99-8A15-49E1-9A3F-204A126F3D5B}"/>
              </a:ext>
            </a:extLst>
          </p:cNvPr>
          <p:cNvPicPr>
            <a:picLocks noChangeAspect="1"/>
          </p:cNvPicPr>
          <p:nvPr/>
        </p:nvPicPr>
        <p:blipFill>
          <a:blip r:embed="rId3"/>
          <a:stretch>
            <a:fillRect/>
          </a:stretch>
        </p:blipFill>
        <p:spPr>
          <a:xfrm>
            <a:off x="495561" y="2811653"/>
            <a:ext cx="6606934" cy="1994219"/>
          </a:xfrm>
          <a:prstGeom prst="rect">
            <a:avLst/>
          </a:prstGeom>
        </p:spPr>
      </p:pic>
      <p:cxnSp>
        <p:nvCxnSpPr>
          <p:cNvPr id="4" name="Conector de Seta Reta 3">
            <a:extLst>
              <a:ext uri="{FF2B5EF4-FFF2-40B4-BE49-F238E27FC236}">
                <a16:creationId xmlns:a16="http://schemas.microsoft.com/office/drawing/2014/main" id="{15518B8F-6AD5-4D72-8061-3D7DE42E2046}"/>
              </a:ext>
            </a:extLst>
          </p:cNvPr>
          <p:cNvCxnSpPr>
            <a:cxnSpLocks/>
            <a:stCxn id="13" idx="0"/>
          </p:cNvCxnSpPr>
          <p:nvPr/>
        </p:nvCxnSpPr>
        <p:spPr>
          <a:xfrm flipV="1">
            <a:off x="7520524" y="3884103"/>
            <a:ext cx="440628" cy="24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199CBC35-476B-46ED-BFC2-298D31F3E34B}"/>
              </a:ext>
            </a:extLst>
          </p:cNvPr>
          <p:cNvSpPr txBox="1"/>
          <p:nvPr/>
        </p:nvSpPr>
        <p:spPr>
          <a:xfrm>
            <a:off x="7233426" y="3908391"/>
            <a:ext cx="574196" cy="246221"/>
          </a:xfrm>
          <a:prstGeom prst="rect">
            <a:avLst/>
          </a:prstGeom>
          <a:noFill/>
        </p:spPr>
        <p:txBody>
          <a:bodyPr wrap="none" rtlCol="0">
            <a:spAutoFit/>
          </a:bodyPr>
          <a:lstStyle/>
          <a:p>
            <a:r>
              <a:rPr lang="pt-BR" sz="1000"/>
              <a:t>IP_GEO</a:t>
            </a:r>
          </a:p>
        </p:txBody>
      </p:sp>
      <p:cxnSp>
        <p:nvCxnSpPr>
          <p:cNvPr id="16" name="Conector de Seta Reta 15">
            <a:extLst>
              <a:ext uri="{FF2B5EF4-FFF2-40B4-BE49-F238E27FC236}">
                <a16:creationId xmlns:a16="http://schemas.microsoft.com/office/drawing/2014/main" id="{8A4C13EE-8C9B-49C6-B5A6-CF7135E5AE65}"/>
              </a:ext>
            </a:extLst>
          </p:cNvPr>
          <p:cNvCxnSpPr>
            <a:cxnSpLocks/>
          </p:cNvCxnSpPr>
          <p:nvPr/>
        </p:nvCxnSpPr>
        <p:spPr>
          <a:xfrm flipV="1">
            <a:off x="8486044" y="3808763"/>
            <a:ext cx="277817" cy="175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CaixaDeTexto 17">
            <a:extLst>
              <a:ext uri="{FF2B5EF4-FFF2-40B4-BE49-F238E27FC236}">
                <a16:creationId xmlns:a16="http://schemas.microsoft.com/office/drawing/2014/main" id="{9529F73E-58D2-44CB-95FE-7488504D7E87}"/>
              </a:ext>
            </a:extLst>
          </p:cNvPr>
          <p:cNvSpPr txBox="1"/>
          <p:nvPr/>
        </p:nvSpPr>
        <p:spPr>
          <a:xfrm>
            <a:off x="7971103" y="3896247"/>
            <a:ext cx="1456600" cy="400110"/>
          </a:xfrm>
          <a:prstGeom prst="rect">
            <a:avLst/>
          </a:prstGeom>
          <a:noFill/>
        </p:spPr>
        <p:txBody>
          <a:bodyPr wrap="square" rtlCol="0">
            <a:spAutoFit/>
          </a:bodyPr>
          <a:lstStyle/>
          <a:p>
            <a:r>
              <a:rPr lang="pt-BR" sz="1000"/>
              <a:t>Gerenciador de processos</a:t>
            </a:r>
          </a:p>
        </p:txBody>
      </p:sp>
      <p:cxnSp>
        <p:nvCxnSpPr>
          <p:cNvPr id="19" name="Conector de Seta Reta 18">
            <a:extLst>
              <a:ext uri="{FF2B5EF4-FFF2-40B4-BE49-F238E27FC236}">
                <a16:creationId xmlns:a16="http://schemas.microsoft.com/office/drawing/2014/main" id="{B5905738-555F-4374-AEEB-2716E83C980D}"/>
              </a:ext>
            </a:extLst>
          </p:cNvPr>
          <p:cNvCxnSpPr>
            <a:cxnSpLocks/>
            <a:stCxn id="18" idx="2"/>
          </p:cNvCxnSpPr>
          <p:nvPr/>
        </p:nvCxnSpPr>
        <p:spPr>
          <a:xfrm flipV="1">
            <a:off x="8699403" y="3834920"/>
            <a:ext cx="564759" cy="461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CaixaDeTexto 20">
            <a:extLst>
              <a:ext uri="{FF2B5EF4-FFF2-40B4-BE49-F238E27FC236}">
                <a16:creationId xmlns:a16="http://schemas.microsoft.com/office/drawing/2014/main" id="{276FFAC1-9BF3-4BEA-99BD-FA9179678062}"/>
              </a:ext>
            </a:extLst>
          </p:cNvPr>
          <p:cNvSpPr txBox="1"/>
          <p:nvPr/>
        </p:nvSpPr>
        <p:spPr>
          <a:xfrm>
            <a:off x="7115275" y="4318577"/>
            <a:ext cx="2720617" cy="246221"/>
          </a:xfrm>
          <a:prstGeom prst="rect">
            <a:avLst/>
          </a:prstGeom>
          <a:noFill/>
        </p:spPr>
        <p:txBody>
          <a:bodyPr wrap="none" rtlCol="0">
            <a:spAutoFit/>
          </a:bodyPr>
          <a:lstStyle/>
          <a:p>
            <a:r>
              <a:rPr lang="pt-BR" sz="1000"/>
              <a:t>Programa PW00354S controlador de WS </a:t>
            </a:r>
            <a:r>
              <a:rPr lang="pt-BR" sz="1000" err="1"/>
              <a:t>Promax</a:t>
            </a:r>
            <a:endParaRPr lang="pt-BR" sz="1000"/>
          </a:p>
        </p:txBody>
      </p:sp>
      <p:cxnSp>
        <p:nvCxnSpPr>
          <p:cNvPr id="29" name="Conector de Seta Reta 28">
            <a:extLst>
              <a:ext uri="{FF2B5EF4-FFF2-40B4-BE49-F238E27FC236}">
                <a16:creationId xmlns:a16="http://schemas.microsoft.com/office/drawing/2014/main" id="{49A1F22C-ADED-4F1B-B6F6-7FA91DB73994}"/>
              </a:ext>
            </a:extLst>
          </p:cNvPr>
          <p:cNvCxnSpPr>
            <a:cxnSpLocks/>
          </p:cNvCxnSpPr>
          <p:nvPr/>
        </p:nvCxnSpPr>
        <p:spPr>
          <a:xfrm flipV="1">
            <a:off x="9835892" y="3857142"/>
            <a:ext cx="64459" cy="767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CaixaDeTexto 30">
            <a:extLst>
              <a:ext uri="{FF2B5EF4-FFF2-40B4-BE49-F238E27FC236}">
                <a16:creationId xmlns:a16="http://schemas.microsoft.com/office/drawing/2014/main" id="{D1779088-11C4-4F28-975F-5FF8F9DDFA6A}"/>
              </a:ext>
            </a:extLst>
          </p:cNvPr>
          <p:cNvSpPr txBox="1"/>
          <p:nvPr/>
        </p:nvSpPr>
        <p:spPr>
          <a:xfrm>
            <a:off x="8117009" y="4624461"/>
            <a:ext cx="2686954" cy="246221"/>
          </a:xfrm>
          <a:prstGeom prst="rect">
            <a:avLst/>
          </a:prstGeom>
          <a:noFill/>
        </p:spPr>
        <p:txBody>
          <a:bodyPr wrap="none" rtlCol="0">
            <a:spAutoFit/>
          </a:bodyPr>
          <a:lstStyle/>
          <a:p>
            <a:r>
              <a:rPr lang="pt-BR" sz="1000"/>
              <a:t>Programa direcionador do VDI 2.0 PY040000.cbl</a:t>
            </a:r>
          </a:p>
        </p:txBody>
      </p:sp>
      <p:cxnSp>
        <p:nvCxnSpPr>
          <p:cNvPr id="33" name="Conector de Seta Reta 32">
            <a:extLst>
              <a:ext uri="{FF2B5EF4-FFF2-40B4-BE49-F238E27FC236}">
                <a16:creationId xmlns:a16="http://schemas.microsoft.com/office/drawing/2014/main" id="{164034EE-9B8E-4F63-9239-0F0E2D21E59B}"/>
              </a:ext>
            </a:extLst>
          </p:cNvPr>
          <p:cNvCxnSpPr>
            <a:cxnSpLocks/>
          </p:cNvCxnSpPr>
          <p:nvPr/>
        </p:nvCxnSpPr>
        <p:spPr>
          <a:xfrm flipH="1" flipV="1">
            <a:off x="10577232" y="3808763"/>
            <a:ext cx="226731" cy="1265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CaixaDeTexto 34">
            <a:extLst>
              <a:ext uri="{FF2B5EF4-FFF2-40B4-BE49-F238E27FC236}">
                <a16:creationId xmlns:a16="http://schemas.microsoft.com/office/drawing/2014/main" id="{9C2C99A7-6243-463B-B657-75965C746486}"/>
              </a:ext>
            </a:extLst>
          </p:cNvPr>
          <p:cNvSpPr txBox="1"/>
          <p:nvPr/>
        </p:nvSpPr>
        <p:spPr>
          <a:xfrm>
            <a:off x="9369420" y="5063676"/>
            <a:ext cx="1782860" cy="246221"/>
          </a:xfrm>
          <a:prstGeom prst="rect">
            <a:avLst/>
          </a:prstGeom>
          <a:noFill/>
        </p:spPr>
        <p:txBody>
          <a:bodyPr wrap="none" rtlCol="0">
            <a:spAutoFit/>
          </a:bodyPr>
          <a:lstStyle/>
          <a:p>
            <a:r>
              <a:rPr lang="pt-BR" sz="1000"/>
              <a:t>Nome programa </a:t>
            </a:r>
            <a:r>
              <a:rPr lang="pt-BR" sz="1000" err="1"/>
              <a:t>Cobol</a:t>
            </a:r>
            <a:r>
              <a:rPr lang="pt-BR" sz="1000"/>
              <a:t> VDI WS</a:t>
            </a:r>
          </a:p>
        </p:txBody>
      </p:sp>
      <p:cxnSp>
        <p:nvCxnSpPr>
          <p:cNvPr id="36" name="Conector de Seta Reta 35">
            <a:extLst>
              <a:ext uri="{FF2B5EF4-FFF2-40B4-BE49-F238E27FC236}">
                <a16:creationId xmlns:a16="http://schemas.microsoft.com/office/drawing/2014/main" id="{99421F7C-E811-4F80-965D-29DA0AC32622}"/>
              </a:ext>
            </a:extLst>
          </p:cNvPr>
          <p:cNvCxnSpPr>
            <a:cxnSpLocks/>
          </p:cNvCxnSpPr>
          <p:nvPr/>
        </p:nvCxnSpPr>
        <p:spPr>
          <a:xfrm flipH="1" flipV="1">
            <a:off x="11026310" y="3882013"/>
            <a:ext cx="219100" cy="1754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CaixaDeTexto 37">
            <a:extLst>
              <a:ext uri="{FF2B5EF4-FFF2-40B4-BE49-F238E27FC236}">
                <a16:creationId xmlns:a16="http://schemas.microsoft.com/office/drawing/2014/main" id="{E70F59E9-D878-4AC8-B387-0F75A1CB7D14}"/>
              </a:ext>
            </a:extLst>
          </p:cNvPr>
          <p:cNvSpPr txBox="1"/>
          <p:nvPr/>
        </p:nvSpPr>
        <p:spPr>
          <a:xfrm>
            <a:off x="9999525" y="5593705"/>
            <a:ext cx="1992853" cy="246221"/>
          </a:xfrm>
          <a:prstGeom prst="rect">
            <a:avLst/>
          </a:prstGeom>
          <a:noFill/>
        </p:spPr>
        <p:txBody>
          <a:bodyPr wrap="none" rtlCol="0">
            <a:spAutoFit/>
          </a:bodyPr>
          <a:lstStyle/>
          <a:p>
            <a:r>
              <a:rPr lang="pt-BR" sz="1000"/>
              <a:t>Opção do programa </a:t>
            </a:r>
            <a:r>
              <a:rPr lang="pt-BR" sz="1000" err="1"/>
              <a:t>Cobol</a:t>
            </a:r>
            <a:r>
              <a:rPr lang="pt-BR" sz="1000"/>
              <a:t> VDI WS</a:t>
            </a:r>
          </a:p>
        </p:txBody>
      </p:sp>
    </p:spTree>
    <p:extLst>
      <p:ext uri="{BB962C8B-B14F-4D97-AF65-F5344CB8AC3E}">
        <p14:creationId xmlns:p14="http://schemas.microsoft.com/office/powerpoint/2010/main" val="34015654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Funcionamento das </a:t>
            </a:r>
            <a:r>
              <a:rPr lang="pt-BR" err="1"/>
              <a:t>request’s</a:t>
            </a:r>
            <a:r>
              <a:rPr lang="pt-BR"/>
              <a:t> VDI 2.0</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sp>
        <p:nvSpPr>
          <p:cNvPr id="9" name="Espaço Reservado para Texto 2">
            <a:extLst>
              <a:ext uri="{FF2B5EF4-FFF2-40B4-BE49-F238E27FC236}">
                <a16:creationId xmlns:a16="http://schemas.microsoft.com/office/drawing/2014/main" id="{A6CEA078-8266-4E28-A694-2DCF2D8372F4}"/>
              </a:ext>
            </a:extLst>
          </p:cNvPr>
          <p:cNvSpPr txBox="1">
            <a:spLocks/>
          </p:cNvSpPr>
          <p:nvPr/>
        </p:nvSpPr>
        <p:spPr>
          <a:xfrm>
            <a:off x="6096000" y="2331134"/>
            <a:ext cx="3127470" cy="310175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0" name="Espaço Reservado para Texto 2">
            <a:extLst>
              <a:ext uri="{FF2B5EF4-FFF2-40B4-BE49-F238E27FC236}">
                <a16:creationId xmlns:a16="http://schemas.microsoft.com/office/drawing/2014/main" id="{85D9A114-3931-4D8E-83AE-B08B42AC7E96}"/>
              </a:ext>
            </a:extLst>
          </p:cNvPr>
          <p:cNvSpPr txBox="1">
            <a:spLocks/>
          </p:cNvSpPr>
          <p:nvPr/>
        </p:nvSpPr>
        <p:spPr>
          <a:xfrm>
            <a:off x="6667730" y="2811653"/>
            <a:ext cx="5111479" cy="296677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1" name="Espaço Reservado para Texto 2">
            <a:extLst>
              <a:ext uri="{FF2B5EF4-FFF2-40B4-BE49-F238E27FC236}">
                <a16:creationId xmlns:a16="http://schemas.microsoft.com/office/drawing/2014/main" id="{A3345984-32D6-418F-95CC-7AF17624E79D}"/>
              </a:ext>
            </a:extLst>
          </p:cNvPr>
          <p:cNvSpPr txBox="1">
            <a:spLocks/>
          </p:cNvSpPr>
          <p:nvPr/>
        </p:nvSpPr>
        <p:spPr>
          <a:xfrm>
            <a:off x="6667730" y="2437163"/>
            <a:ext cx="2156474" cy="334126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1600">
              <a:solidFill>
                <a:srgbClr val="2C2B25"/>
              </a:solidFill>
              <a:ea typeface="Segoe UI Black" panose="020B0A02040204020203" pitchFamily="34" charset="0"/>
              <a:cs typeface="Segoe UI" panose="020B0502040204020203" pitchFamily="34" charset="0"/>
            </a:endParaRPr>
          </a:p>
        </p:txBody>
      </p:sp>
      <p:sp>
        <p:nvSpPr>
          <p:cNvPr id="12" name="Espaço Reservado para Texto 2">
            <a:extLst>
              <a:ext uri="{FF2B5EF4-FFF2-40B4-BE49-F238E27FC236}">
                <a16:creationId xmlns:a16="http://schemas.microsoft.com/office/drawing/2014/main" id="{AE8CDD13-C9B1-4D05-87E9-D39CCACA6135}"/>
              </a:ext>
            </a:extLst>
          </p:cNvPr>
          <p:cNvSpPr txBox="1">
            <a:spLocks/>
          </p:cNvSpPr>
          <p:nvPr/>
        </p:nvSpPr>
        <p:spPr>
          <a:xfrm>
            <a:off x="10310070" y="2082755"/>
            <a:ext cx="1971332" cy="4109974"/>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a:p>
            <a:r>
              <a:rPr lang="pt-BR" sz="1400"/>
              <a:t>O fluxo ao lado descreve todo começo de nova requisição feita no VDI onde cada programa tem uma </a:t>
            </a:r>
            <a:r>
              <a:rPr lang="pt-BR" sz="1400" err="1"/>
              <a:t>resbonsabilidade</a:t>
            </a:r>
            <a:r>
              <a:rPr lang="pt-BR" sz="1400"/>
              <a:t> especifica em transmitir os dados para o front-</a:t>
            </a:r>
            <a:r>
              <a:rPr lang="pt-BR" sz="1400" err="1"/>
              <a:t>end</a:t>
            </a:r>
            <a:r>
              <a:rPr lang="pt-BR" sz="1400"/>
              <a:t> do VDI</a:t>
            </a:r>
          </a:p>
        </p:txBody>
      </p:sp>
      <p:pic>
        <p:nvPicPr>
          <p:cNvPr id="2" name="Imagem 1">
            <a:extLst>
              <a:ext uri="{FF2B5EF4-FFF2-40B4-BE49-F238E27FC236}">
                <a16:creationId xmlns:a16="http://schemas.microsoft.com/office/drawing/2014/main" id="{0760D5C0-10F4-447C-9FDF-7609C73AC79B}"/>
              </a:ext>
            </a:extLst>
          </p:cNvPr>
          <p:cNvPicPr>
            <a:picLocks noChangeAspect="1"/>
          </p:cNvPicPr>
          <p:nvPr/>
        </p:nvPicPr>
        <p:blipFill>
          <a:blip r:embed="rId3"/>
          <a:stretch>
            <a:fillRect/>
          </a:stretch>
        </p:blipFill>
        <p:spPr>
          <a:xfrm>
            <a:off x="0" y="1821042"/>
            <a:ext cx="10239296" cy="4479089"/>
          </a:xfrm>
          <a:prstGeom prst="rect">
            <a:avLst/>
          </a:prstGeom>
        </p:spPr>
      </p:pic>
    </p:spTree>
    <p:extLst>
      <p:ext uri="{BB962C8B-B14F-4D97-AF65-F5344CB8AC3E}">
        <p14:creationId xmlns:p14="http://schemas.microsoft.com/office/powerpoint/2010/main" val="36303526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Funcionamento das </a:t>
            </a:r>
            <a:r>
              <a:rPr lang="pt-BR" err="1"/>
              <a:t>request’s</a:t>
            </a:r>
            <a:r>
              <a:rPr lang="pt-BR"/>
              <a:t> VDI 2.0</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sp>
        <p:nvSpPr>
          <p:cNvPr id="9" name="Espaço Reservado para Texto 2">
            <a:extLst>
              <a:ext uri="{FF2B5EF4-FFF2-40B4-BE49-F238E27FC236}">
                <a16:creationId xmlns:a16="http://schemas.microsoft.com/office/drawing/2014/main" id="{A6CEA078-8266-4E28-A694-2DCF2D8372F4}"/>
              </a:ext>
            </a:extLst>
          </p:cNvPr>
          <p:cNvSpPr txBox="1">
            <a:spLocks/>
          </p:cNvSpPr>
          <p:nvPr/>
        </p:nvSpPr>
        <p:spPr>
          <a:xfrm>
            <a:off x="6096000" y="2331134"/>
            <a:ext cx="3127470" cy="310175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0" name="Espaço Reservado para Texto 2">
            <a:extLst>
              <a:ext uri="{FF2B5EF4-FFF2-40B4-BE49-F238E27FC236}">
                <a16:creationId xmlns:a16="http://schemas.microsoft.com/office/drawing/2014/main" id="{85D9A114-3931-4D8E-83AE-B08B42AC7E96}"/>
              </a:ext>
            </a:extLst>
          </p:cNvPr>
          <p:cNvSpPr txBox="1">
            <a:spLocks/>
          </p:cNvSpPr>
          <p:nvPr/>
        </p:nvSpPr>
        <p:spPr>
          <a:xfrm>
            <a:off x="6667730" y="2811653"/>
            <a:ext cx="5111479" cy="296677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1" name="Espaço Reservado para Texto 2">
            <a:extLst>
              <a:ext uri="{FF2B5EF4-FFF2-40B4-BE49-F238E27FC236}">
                <a16:creationId xmlns:a16="http://schemas.microsoft.com/office/drawing/2014/main" id="{A3345984-32D6-418F-95CC-7AF17624E79D}"/>
              </a:ext>
            </a:extLst>
          </p:cNvPr>
          <p:cNvSpPr txBox="1">
            <a:spLocks/>
          </p:cNvSpPr>
          <p:nvPr/>
        </p:nvSpPr>
        <p:spPr>
          <a:xfrm>
            <a:off x="6667730" y="2437163"/>
            <a:ext cx="2156474" cy="334126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1600">
              <a:solidFill>
                <a:srgbClr val="2C2B25"/>
              </a:solidFill>
              <a:ea typeface="Segoe UI Black" panose="020B0A02040204020203" pitchFamily="34" charset="0"/>
              <a:cs typeface="Segoe UI" panose="020B0502040204020203" pitchFamily="34" charset="0"/>
            </a:endParaRPr>
          </a:p>
        </p:txBody>
      </p:sp>
      <p:sp>
        <p:nvSpPr>
          <p:cNvPr id="12" name="Espaço Reservado para Texto 2">
            <a:extLst>
              <a:ext uri="{FF2B5EF4-FFF2-40B4-BE49-F238E27FC236}">
                <a16:creationId xmlns:a16="http://schemas.microsoft.com/office/drawing/2014/main" id="{AE8CDD13-C9B1-4D05-87E9-D39CCACA6135}"/>
              </a:ext>
            </a:extLst>
          </p:cNvPr>
          <p:cNvSpPr txBox="1">
            <a:spLocks/>
          </p:cNvSpPr>
          <p:nvPr/>
        </p:nvSpPr>
        <p:spPr>
          <a:xfrm>
            <a:off x="6369247" y="3445013"/>
            <a:ext cx="3731097" cy="1325564"/>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000">
                <a:solidFill>
                  <a:srgbClr val="2C2B25"/>
                </a:solidFill>
                <a:ea typeface="Segoe UI Black" panose="020B0A02040204020203" pitchFamily="34" charset="0"/>
                <a:cs typeface="Segoe UI" panose="020B0502040204020203" pitchFamily="34" charset="0"/>
              </a:rPr>
              <a:t>No programa PP00100.cbl que é o gerenciador de execuções no PROMAX </a:t>
            </a:r>
          </a:p>
        </p:txBody>
      </p:sp>
      <p:pic>
        <p:nvPicPr>
          <p:cNvPr id="8" name="Imagem 7">
            <a:extLst>
              <a:ext uri="{FF2B5EF4-FFF2-40B4-BE49-F238E27FC236}">
                <a16:creationId xmlns:a16="http://schemas.microsoft.com/office/drawing/2014/main" id="{38B62559-6201-4257-9606-F9986D3EB352}"/>
              </a:ext>
            </a:extLst>
          </p:cNvPr>
          <p:cNvPicPr>
            <a:picLocks noChangeAspect="1"/>
          </p:cNvPicPr>
          <p:nvPr/>
        </p:nvPicPr>
        <p:blipFill>
          <a:blip r:embed="rId3"/>
          <a:stretch>
            <a:fillRect/>
          </a:stretch>
        </p:blipFill>
        <p:spPr>
          <a:xfrm>
            <a:off x="347354" y="1873709"/>
            <a:ext cx="5349380" cy="4220612"/>
          </a:xfrm>
          <a:prstGeom prst="rect">
            <a:avLst/>
          </a:prstGeom>
        </p:spPr>
      </p:pic>
    </p:spTree>
    <p:extLst>
      <p:ext uri="{BB962C8B-B14F-4D97-AF65-F5344CB8AC3E}">
        <p14:creationId xmlns:p14="http://schemas.microsoft.com/office/powerpoint/2010/main" val="17739123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Funcionamento das </a:t>
            </a:r>
            <a:r>
              <a:rPr lang="pt-BR" err="1"/>
              <a:t>request’s</a:t>
            </a:r>
            <a:r>
              <a:rPr lang="pt-BR"/>
              <a:t> VDI 2.0</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sp>
        <p:nvSpPr>
          <p:cNvPr id="9" name="Espaço Reservado para Texto 2">
            <a:extLst>
              <a:ext uri="{FF2B5EF4-FFF2-40B4-BE49-F238E27FC236}">
                <a16:creationId xmlns:a16="http://schemas.microsoft.com/office/drawing/2014/main" id="{A6CEA078-8266-4E28-A694-2DCF2D8372F4}"/>
              </a:ext>
            </a:extLst>
          </p:cNvPr>
          <p:cNvSpPr txBox="1">
            <a:spLocks/>
          </p:cNvSpPr>
          <p:nvPr/>
        </p:nvSpPr>
        <p:spPr>
          <a:xfrm>
            <a:off x="6096000" y="2331134"/>
            <a:ext cx="3127470" cy="310175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0" name="Espaço Reservado para Texto 2">
            <a:extLst>
              <a:ext uri="{FF2B5EF4-FFF2-40B4-BE49-F238E27FC236}">
                <a16:creationId xmlns:a16="http://schemas.microsoft.com/office/drawing/2014/main" id="{85D9A114-3931-4D8E-83AE-B08B42AC7E96}"/>
              </a:ext>
            </a:extLst>
          </p:cNvPr>
          <p:cNvSpPr txBox="1">
            <a:spLocks/>
          </p:cNvSpPr>
          <p:nvPr/>
        </p:nvSpPr>
        <p:spPr>
          <a:xfrm>
            <a:off x="6667730" y="2811653"/>
            <a:ext cx="5111479" cy="296677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1" name="Espaço Reservado para Texto 2">
            <a:extLst>
              <a:ext uri="{FF2B5EF4-FFF2-40B4-BE49-F238E27FC236}">
                <a16:creationId xmlns:a16="http://schemas.microsoft.com/office/drawing/2014/main" id="{A3345984-32D6-418F-95CC-7AF17624E79D}"/>
              </a:ext>
            </a:extLst>
          </p:cNvPr>
          <p:cNvSpPr txBox="1">
            <a:spLocks/>
          </p:cNvSpPr>
          <p:nvPr/>
        </p:nvSpPr>
        <p:spPr>
          <a:xfrm>
            <a:off x="6667730" y="2437163"/>
            <a:ext cx="2156474" cy="334126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1600">
              <a:solidFill>
                <a:srgbClr val="2C2B25"/>
              </a:solidFill>
              <a:ea typeface="Segoe UI Black" panose="020B0A02040204020203" pitchFamily="34" charset="0"/>
              <a:cs typeface="Segoe UI" panose="020B0502040204020203" pitchFamily="34" charset="0"/>
            </a:endParaRPr>
          </a:p>
        </p:txBody>
      </p:sp>
      <p:sp>
        <p:nvSpPr>
          <p:cNvPr id="12" name="Espaço Reservado para Texto 2">
            <a:extLst>
              <a:ext uri="{FF2B5EF4-FFF2-40B4-BE49-F238E27FC236}">
                <a16:creationId xmlns:a16="http://schemas.microsoft.com/office/drawing/2014/main" id="{AE8CDD13-C9B1-4D05-87E9-D39CCACA6135}"/>
              </a:ext>
            </a:extLst>
          </p:cNvPr>
          <p:cNvSpPr txBox="1">
            <a:spLocks/>
          </p:cNvSpPr>
          <p:nvPr/>
        </p:nvSpPr>
        <p:spPr>
          <a:xfrm>
            <a:off x="6969875" y="3528903"/>
            <a:ext cx="3731097" cy="1325564"/>
          </a:xfrm>
          <a:prstGeom prst="rect">
            <a:avLst/>
          </a:prstGeom>
        </p:spPr>
        <p:txBody>
          <a:bodyPr>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000">
                <a:solidFill>
                  <a:srgbClr val="2C2B25"/>
                </a:solidFill>
                <a:ea typeface="Segoe UI Black" panose="020B0A02040204020203" pitchFamily="34" charset="0"/>
                <a:cs typeface="Segoe UI" panose="020B0502040204020203" pitchFamily="34" charset="0"/>
              </a:rPr>
              <a:t>Centralizador de requisições VDI 2.0 PY040000.cbl, este programa tem como principal função encaminhar para o programa correto a extração de determinado dado.</a:t>
            </a:r>
          </a:p>
        </p:txBody>
      </p:sp>
      <p:pic>
        <p:nvPicPr>
          <p:cNvPr id="2" name="Imagem 1">
            <a:extLst>
              <a:ext uri="{FF2B5EF4-FFF2-40B4-BE49-F238E27FC236}">
                <a16:creationId xmlns:a16="http://schemas.microsoft.com/office/drawing/2014/main" id="{C4C8C112-B1AE-49A5-81A9-98CA605F8DEA}"/>
              </a:ext>
            </a:extLst>
          </p:cNvPr>
          <p:cNvPicPr>
            <a:picLocks noChangeAspect="1"/>
          </p:cNvPicPr>
          <p:nvPr/>
        </p:nvPicPr>
        <p:blipFill>
          <a:blip r:embed="rId3"/>
          <a:stretch>
            <a:fillRect/>
          </a:stretch>
        </p:blipFill>
        <p:spPr>
          <a:xfrm>
            <a:off x="346366" y="1960351"/>
            <a:ext cx="6035499" cy="3818077"/>
          </a:xfrm>
          <a:prstGeom prst="rect">
            <a:avLst/>
          </a:prstGeom>
        </p:spPr>
      </p:pic>
    </p:spTree>
    <p:extLst>
      <p:ext uri="{BB962C8B-B14F-4D97-AF65-F5344CB8AC3E}">
        <p14:creationId xmlns:p14="http://schemas.microsoft.com/office/powerpoint/2010/main" val="26060136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Programas COBOL VDI 2.0</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sp>
        <p:nvSpPr>
          <p:cNvPr id="9" name="Espaço Reservado para Texto 2">
            <a:extLst>
              <a:ext uri="{FF2B5EF4-FFF2-40B4-BE49-F238E27FC236}">
                <a16:creationId xmlns:a16="http://schemas.microsoft.com/office/drawing/2014/main" id="{A6CEA078-8266-4E28-A694-2DCF2D8372F4}"/>
              </a:ext>
            </a:extLst>
          </p:cNvPr>
          <p:cNvSpPr txBox="1">
            <a:spLocks/>
          </p:cNvSpPr>
          <p:nvPr/>
        </p:nvSpPr>
        <p:spPr>
          <a:xfrm>
            <a:off x="6096000" y="2331134"/>
            <a:ext cx="3127470" cy="310175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0" name="Espaço Reservado para Texto 2">
            <a:extLst>
              <a:ext uri="{FF2B5EF4-FFF2-40B4-BE49-F238E27FC236}">
                <a16:creationId xmlns:a16="http://schemas.microsoft.com/office/drawing/2014/main" id="{85D9A114-3931-4D8E-83AE-B08B42AC7E96}"/>
              </a:ext>
            </a:extLst>
          </p:cNvPr>
          <p:cNvSpPr txBox="1">
            <a:spLocks/>
          </p:cNvSpPr>
          <p:nvPr/>
        </p:nvSpPr>
        <p:spPr>
          <a:xfrm>
            <a:off x="6667730" y="2811653"/>
            <a:ext cx="5111479" cy="296677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1" name="Espaço Reservado para Texto 2">
            <a:extLst>
              <a:ext uri="{FF2B5EF4-FFF2-40B4-BE49-F238E27FC236}">
                <a16:creationId xmlns:a16="http://schemas.microsoft.com/office/drawing/2014/main" id="{A3345984-32D6-418F-95CC-7AF17624E79D}"/>
              </a:ext>
            </a:extLst>
          </p:cNvPr>
          <p:cNvSpPr txBox="1">
            <a:spLocks/>
          </p:cNvSpPr>
          <p:nvPr/>
        </p:nvSpPr>
        <p:spPr>
          <a:xfrm>
            <a:off x="6667730" y="2437163"/>
            <a:ext cx="2156474" cy="334126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1600">
              <a:solidFill>
                <a:srgbClr val="2C2B25"/>
              </a:solidFill>
              <a:ea typeface="Segoe UI Black" panose="020B0A02040204020203" pitchFamily="34" charset="0"/>
              <a:cs typeface="Segoe UI" panose="020B0502040204020203" pitchFamily="34" charset="0"/>
            </a:endParaRPr>
          </a:p>
        </p:txBody>
      </p:sp>
      <p:sp>
        <p:nvSpPr>
          <p:cNvPr id="12" name="Espaço Reservado para Texto 2">
            <a:extLst>
              <a:ext uri="{FF2B5EF4-FFF2-40B4-BE49-F238E27FC236}">
                <a16:creationId xmlns:a16="http://schemas.microsoft.com/office/drawing/2014/main" id="{AE8CDD13-C9B1-4D05-87E9-D39CCACA6135}"/>
              </a:ext>
            </a:extLst>
          </p:cNvPr>
          <p:cNvSpPr txBox="1">
            <a:spLocks/>
          </p:cNvSpPr>
          <p:nvPr/>
        </p:nvSpPr>
        <p:spPr>
          <a:xfrm>
            <a:off x="7233314" y="2535138"/>
            <a:ext cx="4120486" cy="289775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a:p>
            <a:r>
              <a:rPr lang="pt-BR" sz="1400"/>
              <a:t>Os programas COBOL  que direcionam todas as requisições do VDI são esses, então todo controle de informação requisitadas pelas  telas do VDI são controlados por esses programas, cada um com uma finalidade específica, em conjunto com outros processos do PROMAX de vendas que temos ao ter o programa locado dentro do ambiente PROMAX.</a:t>
            </a:r>
          </a:p>
        </p:txBody>
      </p:sp>
      <p:pic>
        <p:nvPicPr>
          <p:cNvPr id="2" name="Imagem 1">
            <a:extLst>
              <a:ext uri="{FF2B5EF4-FFF2-40B4-BE49-F238E27FC236}">
                <a16:creationId xmlns:a16="http://schemas.microsoft.com/office/drawing/2014/main" id="{49F9D502-7789-49FA-A665-683C91F37DDC}"/>
              </a:ext>
            </a:extLst>
          </p:cNvPr>
          <p:cNvPicPr>
            <a:picLocks noChangeAspect="1"/>
          </p:cNvPicPr>
          <p:nvPr/>
        </p:nvPicPr>
        <p:blipFill>
          <a:blip r:embed="rId3"/>
          <a:stretch>
            <a:fillRect/>
          </a:stretch>
        </p:blipFill>
        <p:spPr>
          <a:xfrm>
            <a:off x="153270" y="1954287"/>
            <a:ext cx="6228595" cy="4059456"/>
          </a:xfrm>
          <a:prstGeom prst="rect">
            <a:avLst/>
          </a:prstGeom>
        </p:spPr>
      </p:pic>
    </p:spTree>
    <p:extLst>
      <p:ext uri="{BB962C8B-B14F-4D97-AF65-F5344CB8AC3E}">
        <p14:creationId xmlns:p14="http://schemas.microsoft.com/office/powerpoint/2010/main" val="4562085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Funcionamento das </a:t>
            </a:r>
            <a:r>
              <a:rPr lang="pt-BR" err="1"/>
              <a:t>request’s</a:t>
            </a:r>
            <a:r>
              <a:rPr lang="pt-BR"/>
              <a:t> VDI 2.0</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sp>
        <p:nvSpPr>
          <p:cNvPr id="9" name="Espaço Reservado para Texto 2">
            <a:extLst>
              <a:ext uri="{FF2B5EF4-FFF2-40B4-BE49-F238E27FC236}">
                <a16:creationId xmlns:a16="http://schemas.microsoft.com/office/drawing/2014/main" id="{A6CEA078-8266-4E28-A694-2DCF2D8372F4}"/>
              </a:ext>
            </a:extLst>
          </p:cNvPr>
          <p:cNvSpPr txBox="1">
            <a:spLocks/>
          </p:cNvSpPr>
          <p:nvPr/>
        </p:nvSpPr>
        <p:spPr>
          <a:xfrm>
            <a:off x="6096000" y="2331134"/>
            <a:ext cx="3127470" cy="310175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0" name="Espaço Reservado para Texto 2">
            <a:extLst>
              <a:ext uri="{FF2B5EF4-FFF2-40B4-BE49-F238E27FC236}">
                <a16:creationId xmlns:a16="http://schemas.microsoft.com/office/drawing/2014/main" id="{85D9A114-3931-4D8E-83AE-B08B42AC7E96}"/>
              </a:ext>
            </a:extLst>
          </p:cNvPr>
          <p:cNvSpPr txBox="1">
            <a:spLocks/>
          </p:cNvSpPr>
          <p:nvPr/>
        </p:nvSpPr>
        <p:spPr>
          <a:xfrm>
            <a:off x="6667730" y="2811653"/>
            <a:ext cx="5111479" cy="296677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1" name="Espaço Reservado para Texto 2">
            <a:extLst>
              <a:ext uri="{FF2B5EF4-FFF2-40B4-BE49-F238E27FC236}">
                <a16:creationId xmlns:a16="http://schemas.microsoft.com/office/drawing/2014/main" id="{A3345984-32D6-418F-95CC-7AF17624E79D}"/>
              </a:ext>
            </a:extLst>
          </p:cNvPr>
          <p:cNvSpPr txBox="1">
            <a:spLocks/>
          </p:cNvSpPr>
          <p:nvPr/>
        </p:nvSpPr>
        <p:spPr>
          <a:xfrm>
            <a:off x="6667730" y="2437163"/>
            <a:ext cx="2156474" cy="334126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1600">
              <a:solidFill>
                <a:srgbClr val="2C2B25"/>
              </a:solidFill>
              <a:ea typeface="Segoe UI Black" panose="020B0A02040204020203" pitchFamily="34" charset="0"/>
              <a:cs typeface="Segoe UI" panose="020B0502040204020203" pitchFamily="34" charset="0"/>
            </a:endParaRPr>
          </a:p>
        </p:txBody>
      </p:sp>
      <p:sp>
        <p:nvSpPr>
          <p:cNvPr id="12" name="Espaço Reservado para Texto 2">
            <a:extLst>
              <a:ext uri="{FF2B5EF4-FFF2-40B4-BE49-F238E27FC236}">
                <a16:creationId xmlns:a16="http://schemas.microsoft.com/office/drawing/2014/main" id="{AE8CDD13-C9B1-4D05-87E9-D39CCACA6135}"/>
              </a:ext>
            </a:extLst>
          </p:cNvPr>
          <p:cNvSpPr txBox="1">
            <a:spLocks/>
          </p:cNvSpPr>
          <p:nvPr/>
        </p:nvSpPr>
        <p:spPr>
          <a:xfrm>
            <a:off x="6969875" y="3528903"/>
            <a:ext cx="3851923" cy="1454158"/>
          </a:xfrm>
          <a:prstGeom prst="rect">
            <a:avLst/>
          </a:prstGeom>
        </p:spPr>
        <p:txBody>
          <a:bodyPr>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000">
                <a:solidFill>
                  <a:srgbClr val="2C2B25"/>
                </a:solidFill>
                <a:ea typeface="Segoe UI Black" panose="020B0A02040204020203" pitchFamily="34" charset="0"/>
                <a:cs typeface="Segoe UI" panose="020B0502040204020203" pitchFamily="34" charset="0"/>
              </a:rPr>
              <a:t>Programa PY040001 tem como principal responsabilidade retorno de dados dos Vendedores, bem como informações de rota, clientes, termos LGPD, usuário VDI.</a:t>
            </a:r>
          </a:p>
        </p:txBody>
      </p:sp>
      <p:pic>
        <p:nvPicPr>
          <p:cNvPr id="3" name="Imagem 2">
            <a:extLst>
              <a:ext uri="{FF2B5EF4-FFF2-40B4-BE49-F238E27FC236}">
                <a16:creationId xmlns:a16="http://schemas.microsoft.com/office/drawing/2014/main" id="{3CBA5AD4-5822-435A-8BCD-345F8D62D21E}"/>
              </a:ext>
            </a:extLst>
          </p:cNvPr>
          <p:cNvPicPr>
            <a:picLocks noChangeAspect="1"/>
          </p:cNvPicPr>
          <p:nvPr/>
        </p:nvPicPr>
        <p:blipFill>
          <a:blip r:embed="rId3"/>
          <a:stretch>
            <a:fillRect/>
          </a:stretch>
        </p:blipFill>
        <p:spPr>
          <a:xfrm>
            <a:off x="412791" y="1862356"/>
            <a:ext cx="5573467" cy="4358542"/>
          </a:xfrm>
          <a:prstGeom prst="rect">
            <a:avLst/>
          </a:prstGeom>
        </p:spPr>
      </p:pic>
    </p:spTree>
    <p:extLst>
      <p:ext uri="{BB962C8B-B14F-4D97-AF65-F5344CB8AC3E}">
        <p14:creationId xmlns:p14="http://schemas.microsoft.com/office/powerpoint/2010/main" val="7563168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Funcionamento das </a:t>
            </a:r>
            <a:r>
              <a:rPr lang="pt-BR" err="1"/>
              <a:t>request’s</a:t>
            </a:r>
            <a:r>
              <a:rPr lang="pt-BR"/>
              <a:t> VDI 2.0</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sp>
        <p:nvSpPr>
          <p:cNvPr id="9" name="Espaço Reservado para Texto 2">
            <a:extLst>
              <a:ext uri="{FF2B5EF4-FFF2-40B4-BE49-F238E27FC236}">
                <a16:creationId xmlns:a16="http://schemas.microsoft.com/office/drawing/2014/main" id="{A6CEA078-8266-4E28-A694-2DCF2D8372F4}"/>
              </a:ext>
            </a:extLst>
          </p:cNvPr>
          <p:cNvSpPr txBox="1">
            <a:spLocks/>
          </p:cNvSpPr>
          <p:nvPr/>
        </p:nvSpPr>
        <p:spPr>
          <a:xfrm>
            <a:off x="6096000" y="2331134"/>
            <a:ext cx="3127470" cy="310175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0" name="Espaço Reservado para Texto 2">
            <a:extLst>
              <a:ext uri="{FF2B5EF4-FFF2-40B4-BE49-F238E27FC236}">
                <a16:creationId xmlns:a16="http://schemas.microsoft.com/office/drawing/2014/main" id="{85D9A114-3931-4D8E-83AE-B08B42AC7E96}"/>
              </a:ext>
            </a:extLst>
          </p:cNvPr>
          <p:cNvSpPr txBox="1">
            <a:spLocks/>
          </p:cNvSpPr>
          <p:nvPr/>
        </p:nvSpPr>
        <p:spPr>
          <a:xfrm>
            <a:off x="6667730" y="2811653"/>
            <a:ext cx="5111479" cy="296677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1" name="Espaço Reservado para Texto 2">
            <a:extLst>
              <a:ext uri="{FF2B5EF4-FFF2-40B4-BE49-F238E27FC236}">
                <a16:creationId xmlns:a16="http://schemas.microsoft.com/office/drawing/2014/main" id="{A3345984-32D6-418F-95CC-7AF17624E79D}"/>
              </a:ext>
            </a:extLst>
          </p:cNvPr>
          <p:cNvSpPr txBox="1">
            <a:spLocks/>
          </p:cNvSpPr>
          <p:nvPr/>
        </p:nvSpPr>
        <p:spPr>
          <a:xfrm>
            <a:off x="6667730" y="2437163"/>
            <a:ext cx="2156474" cy="334126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1600">
              <a:solidFill>
                <a:srgbClr val="2C2B25"/>
              </a:solidFill>
              <a:ea typeface="Segoe UI Black" panose="020B0A02040204020203" pitchFamily="34" charset="0"/>
              <a:cs typeface="Segoe UI" panose="020B0502040204020203" pitchFamily="34" charset="0"/>
            </a:endParaRPr>
          </a:p>
        </p:txBody>
      </p:sp>
      <p:sp>
        <p:nvSpPr>
          <p:cNvPr id="12" name="Espaço Reservado para Texto 2">
            <a:extLst>
              <a:ext uri="{FF2B5EF4-FFF2-40B4-BE49-F238E27FC236}">
                <a16:creationId xmlns:a16="http://schemas.microsoft.com/office/drawing/2014/main" id="{AE8CDD13-C9B1-4D05-87E9-D39CCACA6135}"/>
              </a:ext>
            </a:extLst>
          </p:cNvPr>
          <p:cNvSpPr txBox="1">
            <a:spLocks/>
          </p:cNvSpPr>
          <p:nvPr/>
        </p:nvSpPr>
        <p:spPr>
          <a:xfrm>
            <a:off x="7494570" y="3424424"/>
            <a:ext cx="3851923" cy="1454158"/>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000">
                <a:solidFill>
                  <a:srgbClr val="2C2B25"/>
                </a:solidFill>
                <a:ea typeface="Segoe UI Black" panose="020B0A02040204020203" pitchFamily="34" charset="0"/>
                <a:cs typeface="Segoe UI" panose="020B0502040204020203" pitchFamily="34" charset="0"/>
              </a:rPr>
              <a:t>Os possíveis </a:t>
            </a:r>
            <a:r>
              <a:rPr lang="pt-BR" sz="2000" err="1">
                <a:solidFill>
                  <a:srgbClr val="2C2B25"/>
                </a:solidFill>
                <a:ea typeface="Segoe UI Black" panose="020B0A02040204020203" pitchFamily="34" charset="0"/>
                <a:cs typeface="Segoe UI" panose="020B0502040204020203" pitchFamily="34" charset="0"/>
              </a:rPr>
              <a:t>JSON’s</a:t>
            </a:r>
            <a:r>
              <a:rPr lang="pt-BR" sz="2000">
                <a:solidFill>
                  <a:srgbClr val="2C2B25"/>
                </a:solidFill>
                <a:ea typeface="Segoe UI Black" panose="020B0A02040204020203" pitchFamily="34" charset="0"/>
                <a:cs typeface="Segoe UI" panose="020B0502040204020203" pitchFamily="34" charset="0"/>
              </a:rPr>
              <a:t> retornados para o front do VDI 2.0 .</a:t>
            </a:r>
          </a:p>
        </p:txBody>
      </p:sp>
      <p:pic>
        <p:nvPicPr>
          <p:cNvPr id="2" name="Imagem 1">
            <a:extLst>
              <a:ext uri="{FF2B5EF4-FFF2-40B4-BE49-F238E27FC236}">
                <a16:creationId xmlns:a16="http://schemas.microsoft.com/office/drawing/2014/main" id="{884DD993-BA9D-4C1B-B41B-493329B3F431}"/>
              </a:ext>
            </a:extLst>
          </p:cNvPr>
          <p:cNvPicPr>
            <a:picLocks noChangeAspect="1"/>
          </p:cNvPicPr>
          <p:nvPr/>
        </p:nvPicPr>
        <p:blipFill>
          <a:blip r:embed="rId3"/>
          <a:stretch>
            <a:fillRect/>
          </a:stretch>
        </p:blipFill>
        <p:spPr>
          <a:xfrm>
            <a:off x="1317070" y="1927767"/>
            <a:ext cx="5206091" cy="4166834"/>
          </a:xfrm>
          <a:prstGeom prst="rect">
            <a:avLst/>
          </a:prstGeom>
        </p:spPr>
      </p:pic>
    </p:spTree>
    <p:extLst>
      <p:ext uri="{BB962C8B-B14F-4D97-AF65-F5344CB8AC3E}">
        <p14:creationId xmlns:p14="http://schemas.microsoft.com/office/powerpoint/2010/main" val="1509131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Funcionamento das </a:t>
            </a:r>
            <a:r>
              <a:rPr lang="pt-BR" err="1"/>
              <a:t>request’s</a:t>
            </a:r>
            <a:r>
              <a:rPr lang="pt-BR"/>
              <a:t> VDI 2.0</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sp>
        <p:nvSpPr>
          <p:cNvPr id="9" name="Espaço Reservado para Texto 2">
            <a:extLst>
              <a:ext uri="{FF2B5EF4-FFF2-40B4-BE49-F238E27FC236}">
                <a16:creationId xmlns:a16="http://schemas.microsoft.com/office/drawing/2014/main" id="{A6CEA078-8266-4E28-A694-2DCF2D8372F4}"/>
              </a:ext>
            </a:extLst>
          </p:cNvPr>
          <p:cNvSpPr txBox="1">
            <a:spLocks/>
          </p:cNvSpPr>
          <p:nvPr/>
        </p:nvSpPr>
        <p:spPr>
          <a:xfrm>
            <a:off x="6096000" y="2331134"/>
            <a:ext cx="3127470" cy="310175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0" name="Espaço Reservado para Texto 2">
            <a:extLst>
              <a:ext uri="{FF2B5EF4-FFF2-40B4-BE49-F238E27FC236}">
                <a16:creationId xmlns:a16="http://schemas.microsoft.com/office/drawing/2014/main" id="{85D9A114-3931-4D8E-83AE-B08B42AC7E96}"/>
              </a:ext>
            </a:extLst>
          </p:cNvPr>
          <p:cNvSpPr txBox="1">
            <a:spLocks/>
          </p:cNvSpPr>
          <p:nvPr/>
        </p:nvSpPr>
        <p:spPr>
          <a:xfrm>
            <a:off x="6667730" y="2811653"/>
            <a:ext cx="5111479" cy="296677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1" name="Espaço Reservado para Texto 2">
            <a:extLst>
              <a:ext uri="{FF2B5EF4-FFF2-40B4-BE49-F238E27FC236}">
                <a16:creationId xmlns:a16="http://schemas.microsoft.com/office/drawing/2014/main" id="{A3345984-32D6-418F-95CC-7AF17624E79D}"/>
              </a:ext>
            </a:extLst>
          </p:cNvPr>
          <p:cNvSpPr txBox="1">
            <a:spLocks/>
          </p:cNvSpPr>
          <p:nvPr/>
        </p:nvSpPr>
        <p:spPr>
          <a:xfrm>
            <a:off x="6667730" y="2437163"/>
            <a:ext cx="2156474" cy="334126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1600">
              <a:solidFill>
                <a:srgbClr val="2C2B25"/>
              </a:solidFill>
              <a:ea typeface="Segoe UI Black" panose="020B0A02040204020203" pitchFamily="34" charset="0"/>
              <a:cs typeface="Segoe UI" panose="020B0502040204020203" pitchFamily="34" charset="0"/>
            </a:endParaRPr>
          </a:p>
        </p:txBody>
      </p:sp>
      <p:sp>
        <p:nvSpPr>
          <p:cNvPr id="12" name="Espaço Reservado para Texto 2">
            <a:extLst>
              <a:ext uri="{FF2B5EF4-FFF2-40B4-BE49-F238E27FC236}">
                <a16:creationId xmlns:a16="http://schemas.microsoft.com/office/drawing/2014/main" id="{AE8CDD13-C9B1-4D05-87E9-D39CCACA6135}"/>
              </a:ext>
            </a:extLst>
          </p:cNvPr>
          <p:cNvSpPr txBox="1">
            <a:spLocks/>
          </p:cNvSpPr>
          <p:nvPr/>
        </p:nvSpPr>
        <p:spPr>
          <a:xfrm>
            <a:off x="6649416" y="3154934"/>
            <a:ext cx="3851923" cy="1454158"/>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000">
                <a:solidFill>
                  <a:srgbClr val="2C2B25"/>
                </a:solidFill>
                <a:ea typeface="Segoe UI Black" panose="020B0A02040204020203" pitchFamily="34" charset="0"/>
                <a:cs typeface="Segoe UI" panose="020B0502040204020203" pitchFamily="34" charset="0"/>
              </a:rPr>
              <a:t>Na função que fez a requisição no front-</a:t>
            </a:r>
            <a:r>
              <a:rPr lang="pt-BR" sz="2000" err="1">
                <a:solidFill>
                  <a:srgbClr val="2C2B25"/>
                </a:solidFill>
                <a:ea typeface="Segoe UI Black" panose="020B0A02040204020203" pitchFamily="34" charset="0"/>
                <a:cs typeface="Segoe UI" panose="020B0502040204020203" pitchFamily="34" charset="0"/>
              </a:rPr>
              <a:t>end</a:t>
            </a:r>
            <a:r>
              <a:rPr lang="pt-BR" sz="2000">
                <a:solidFill>
                  <a:srgbClr val="2C2B25"/>
                </a:solidFill>
                <a:ea typeface="Segoe UI Black" panose="020B0A02040204020203" pitchFamily="34" charset="0"/>
                <a:cs typeface="Segoe UI" panose="020B0502040204020203" pitchFamily="34" charset="0"/>
              </a:rPr>
              <a:t> é feito o recebimento via call-back e manipulado o dado como preciso.</a:t>
            </a:r>
          </a:p>
        </p:txBody>
      </p:sp>
      <p:pic>
        <p:nvPicPr>
          <p:cNvPr id="5" name="Imagem 4">
            <a:extLst>
              <a:ext uri="{FF2B5EF4-FFF2-40B4-BE49-F238E27FC236}">
                <a16:creationId xmlns:a16="http://schemas.microsoft.com/office/drawing/2014/main" id="{76F73614-98B7-4954-B0D4-07DA227BEE04}"/>
              </a:ext>
            </a:extLst>
          </p:cNvPr>
          <p:cNvPicPr>
            <a:picLocks noChangeAspect="1"/>
          </p:cNvPicPr>
          <p:nvPr/>
        </p:nvPicPr>
        <p:blipFill>
          <a:blip r:embed="rId3"/>
          <a:stretch>
            <a:fillRect/>
          </a:stretch>
        </p:blipFill>
        <p:spPr>
          <a:xfrm>
            <a:off x="721387" y="1885325"/>
            <a:ext cx="5528763" cy="4320333"/>
          </a:xfrm>
          <a:prstGeom prst="rect">
            <a:avLst/>
          </a:prstGeom>
        </p:spPr>
      </p:pic>
    </p:spTree>
    <p:extLst>
      <p:ext uri="{BB962C8B-B14F-4D97-AF65-F5344CB8AC3E}">
        <p14:creationId xmlns:p14="http://schemas.microsoft.com/office/powerpoint/2010/main" val="23961287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Funcionamento das </a:t>
            </a:r>
            <a:r>
              <a:rPr lang="pt-BR" err="1"/>
              <a:t>request’s</a:t>
            </a:r>
            <a:r>
              <a:rPr lang="pt-BR"/>
              <a:t> VDI 2.0</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sp>
        <p:nvSpPr>
          <p:cNvPr id="9" name="Espaço Reservado para Texto 2">
            <a:extLst>
              <a:ext uri="{FF2B5EF4-FFF2-40B4-BE49-F238E27FC236}">
                <a16:creationId xmlns:a16="http://schemas.microsoft.com/office/drawing/2014/main" id="{A6CEA078-8266-4E28-A694-2DCF2D8372F4}"/>
              </a:ext>
            </a:extLst>
          </p:cNvPr>
          <p:cNvSpPr txBox="1">
            <a:spLocks/>
          </p:cNvSpPr>
          <p:nvPr/>
        </p:nvSpPr>
        <p:spPr>
          <a:xfrm>
            <a:off x="6096000" y="2331134"/>
            <a:ext cx="3127470" cy="310175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0" name="Espaço Reservado para Texto 2">
            <a:extLst>
              <a:ext uri="{FF2B5EF4-FFF2-40B4-BE49-F238E27FC236}">
                <a16:creationId xmlns:a16="http://schemas.microsoft.com/office/drawing/2014/main" id="{85D9A114-3931-4D8E-83AE-B08B42AC7E96}"/>
              </a:ext>
            </a:extLst>
          </p:cNvPr>
          <p:cNvSpPr txBox="1">
            <a:spLocks/>
          </p:cNvSpPr>
          <p:nvPr/>
        </p:nvSpPr>
        <p:spPr>
          <a:xfrm>
            <a:off x="6667730" y="2811653"/>
            <a:ext cx="5111479" cy="296677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1" name="Espaço Reservado para Texto 2">
            <a:extLst>
              <a:ext uri="{FF2B5EF4-FFF2-40B4-BE49-F238E27FC236}">
                <a16:creationId xmlns:a16="http://schemas.microsoft.com/office/drawing/2014/main" id="{A3345984-32D6-418F-95CC-7AF17624E79D}"/>
              </a:ext>
            </a:extLst>
          </p:cNvPr>
          <p:cNvSpPr txBox="1">
            <a:spLocks/>
          </p:cNvSpPr>
          <p:nvPr/>
        </p:nvSpPr>
        <p:spPr>
          <a:xfrm>
            <a:off x="6667730" y="2437163"/>
            <a:ext cx="2156474" cy="334126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1600">
              <a:solidFill>
                <a:srgbClr val="2C2B25"/>
              </a:solidFill>
              <a:ea typeface="Segoe UI Black" panose="020B0A02040204020203" pitchFamily="34" charset="0"/>
              <a:cs typeface="Segoe UI" panose="020B0502040204020203" pitchFamily="34" charset="0"/>
            </a:endParaRPr>
          </a:p>
        </p:txBody>
      </p:sp>
      <p:sp>
        <p:nvSpPr>
          <p:cNvPr id="12" name="Espaço Reservado para Texto 2">
            <a:extLst>
              <a:ext uri="{FF2B5EF4-FFF2-40B4-BE49-F238E27FC236}">
                <a16:creationId xmlns:a16="http://schemas.microsoft.com/office/drawing/2014/main" id="{AE8CDD13-C9B1-4D05-87E9-D39CCACA6135}"/>
              </a:ext>
            </a:extLst>
          </p:cNvPr>
          <p:cNvSpPr txBox="1">
            <a:spLocks/>
          </p:cNvSpPr>
          <p:nvPr/>
        </p:nvSpPr>
        <p:spPr>
          <a:xfrm>
            <a:off x="6736789" y="3349971"/>
            <a:ext cx="3851923" cy="1454158"/>
          </a:xfrm>
          <a:prstGeom prst="rect">
            <a:avLst/>
          </a:prstGeom>
        </p:spPr>
        <p:txBody>
          <a:bodyPr>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000">
                <a:solidFill>
                  <a:srgbClr val="2C2B25"/>
                </a:solidFill>
                <a:ea typeface="Segoe UI Black" panose="020B0A02040204020203" pitchFamily="34" charset="0"/>
                <a:cs typeface="Segoe UI" panose="020B0502040204020203" pitchFamily="34" charset="0"/>
              </a:rPr>
              <a:t>Programa PY040002 tem como principal responsabilidade retorno de dados dos </a:t>
            </a:r>
            <a:r>
              <a:rPr lang="pt-BR" sz="2000" err="1">
                <a:solidFill>
                  <a:srgbClr val="2C2B25"/>
                </a:solidFill>
                <a:ea typeface="Segoe UI Black" panose="020B0A02040204020203" pitchFamily="34" charset="0"/>
                <a:cs typeface="Segoe UI" panose="020B0502040204020203" pitchFamily="34" charset="0"/>
              </a:rPr>
              <a:t>PDV’s</a:t>
            </a:r>
            <a:r>
              <a:rPr lang="pt-BR" sz="2000">
                <a:solidFill>
                  <a:srgbClr val="2C2B25"/>
                </a:solidFill>
                <a:ea typeface="Segoe UI Black" panose="020B0A02040204020203" pitchFamily="34" charset="0"/>
                <a:cs typeface="Segoe UI" panose="020B0502040204020203" pitchFamily="34" charset="0"/>
              </a:rPr>
              <a:t>, envio dos produtos, combos, condição de pagamentos, entre demais dados.</a:t>
            </a:r>
          </a:p>
        </p:txBody>
      </p:sp>
      <p:pic>
        <p:nvPicPr>
          <p:cNvPr id="3" name="Imagem 2">
            <a:extLst>
              <a:ext uri="{FF2B5EF4-FFF2-40B4-BE49-F238E27FC236}">
                <a16:creationId xmlns:a16="http://schemas.microsoft.com/office/drawing/2014/main" id="{8C357124-F90B-4411-B590-6D8C47250A48}"/>
              </a:ext>
            </a:extLst>
          </p:cNvPr>
          <p:cNvPicPr>
            <a:picLocks noChangeAspect="1"/>
          </p:cNvPicPr>
          <p:nvPr/>
        </p:nvPicPr>
        <p:blipFill>
          <a:blip r:embed="rId3"/>
          <a:stretch>
            <a:fillRect/>
          </a:stretch>
        </p:blipFill>
        <p:spPr>
          <a:xfrm>
            <a:off x="634572" y="1837189"/>
            <a:ext cx="4667916" cy="4479722"/>
          </a:xfrm>
          <a:prstGeom prst="rect">
            <a:avLst/>
          </a:prstGeom>
        </p:spPr>
      </p:pic>
    </p:spTree>
    <p:extLst>
      <p:ext uri="{BB962C8B-B14F-4D97-AF65-F5344CB8AC3E}">
        <p14:creationId xmlns:p14="http://schemas.microsoft.com/office/powerpoint/2010/main" val="2619330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lstStyle/>
          <a:p>
            <a:r>
              <a:rPr lang="pt-BR"/>
              <a:t>Acesso VDI 2.0</a:t>
            </a:r>
          </a:p>
        </p:txBody>
      </p:sp>
      <p:sp>
        <p:nvSpPr>
          <p:cNvPr id="11" name="Espaço Reservado para Texto 2">
            <a:extLst>
              <a:ext uri="{FF2B5EF4-FFF2-40B4-BE49-F238E27FC236}">
                <a16:creationId xmlns:a16="http://schemas.microsoft.com/office/drawing/2014/main" id="{49D25B10-E855-4E94-9612-421EB016F69D}"/>
              </a:ext>
            </a:extLst>
          </p:cNvPr>
          <p:cNvSpPr txBox="1">
            <a:spLocks/>
          </p:cNvSpPr>
          <p:nvPr/>
        </p:nvSpPr>
        <p:spPr>
          <a:xfrm>
            <a:off x="8067413" y="3049469"/>
            <a:ext cx="2031541" cy="2622826"/>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a:p>
            <a:r>
              <a:rPr lang="pt-BR" sz="1400"/>
              <a:t>Após o usuário </a:t>
            </a:r>
            <a:r>
              <a:rPr lang="pt-BR" sz="1400" err="1"/>
              <a:t>logado</a:t>
            </a:r>
            <a:r>
              <a:rPr lang="pt-BR" sz="1400"/>
              <a:t> conseguimos iniciar o VDI 2.0 no menu 19.05 do </a:t>
            </a:r>
            <a:r>
              <a:rPr lang="pt-BR" sz="1400" err="1"/>
              <a:t>Promax</a:t>
            </a:r>
            <a:endParaRPr lang="pt-BR" sz="1400"/>
          </a:p>
        </p:txBody>
      </p:sp>
      <p:pic>
        <p:nvPicPr>
          <p:cNvPr id="2" name="Imagem 1">
            <a:extLst>
              <a:ext uri="{FF2B5EF4-FFF2-40B4-BE49-F238E27FC236}">
                <a16:creationId xmlns:a16="http://schemas.microsoft.com/office/drawing/2014/main" id="{2EBFE574-E030-41F0-BE53-7DA2035B89EB}"/>
              </a:ext>
            </a:extLst>
          </p:cNvPr>
          <p:cNvPicPr>
            <a:picLocks noChangeAspect="1"/>
          </p:cNvPicPr>
          <p:nvPr/>
        </p:nvPicPr>
        <p:blipFill>
          <a:blip r:embed="rId2"/>
          <a:stretch>
            <a:fillRect/>
          </a:stretch>
        </p:blipFill>
        <p:spPr>
          <a:xfrm>
            <a:off x="1292865" y="2222997"/>
            <a:ext cx="5158268" cy="3449298"/>
          </a:xfrm>
          <a:prstGeom prst="rect">
            <a:avLst/>
          </a:prstGeom>
        </p:spPr>
      </p:pic>
      <p:pic>
        <p:nvPicPr>
          <p:cNvPr id="13" name="Imagem 12">
            <a:extLst>
              <a:ext uri="{FF2B5EF4-FFF2-40B4-BE49-F238E27FC236}">
                <a16:creationId xmlns:a16="http://schemas.microsoft.com/office/drawing/2014/main" id="{90B65380-23AD-42CA-9406-A293D00EB7B7}"/>
              </a:ext>
            </a:extLst>
          </p:cNvPr>
          <p:cNvPicPr>
            <a:picLocks noChangeAspect="1"/>
          </p:cNvPicPr>
          <p:nvPr/>
        </p:nvPicPr>
        <p:blipFill>
          <a:blip r:embed="rId3"/>
          <a:stretch>
            <a:fillRect/>
          </a:stretch>
        </p:blipFill>
        <p:spPr>
          <a:xfrm>
            <a:off x="10407265" y="6422699"/>
            <a:ext cx="1784735" cy="435301"/>
          </a:xfrm>
          <a:prstGeom prst="rect">
            <a:avLst/>
          </a:prstGeom>
        </p:spPr>
      </p:pic>
    </p:spTree>
    <p:extLst>
      <p:ext uri="{BB962C8B-B14F-4D97-AF65-F5344CB8AC3E}">
        <p14:creationId xmlns:p14="http://schemas.microsoft.com/office/powerpoint/2010/main" val="38212036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Programas COBOL VDI 2.0</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sp>
        <p:nvSpPr>
          <p:cNvPr id="9" name="Espaço Reservado para Texto 2">
            <a:extLst>
              <a:ext uri="{FF2B5EF4-FFF2-40B4-BE49-F238E27FC236}">
                <a16:creationId xmlns:a16="http://schemas.microsoft.com/office/drawing/2014/main" id="{A6CEA078-8266-4E28-A694-2DCF2D8372F4}"/>
              </a:ext>
            </a:extLst>
          </p:cNvPr>
          <p:cNvSpPr txBox="1">
            <a:spLocks/>
          </p:cNvSpPr>
          <p:nvPr/>
        </p:nvSpPr>
        <p:spPr>
          <a:xfrm>
            <a:off x="6096000" y="2331134"/>
            <a:ext cx="3127470" cy="310175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0" name="Espaço Reservado para Texto 2">
            <a:extLst>
              <a:ext uri="{FF2B5EF4-FFF2-40B4-BE49-F238E27FC236}">
                <a16:creationId xmlns:a16="http://schemas.microsoft.com/office/drawing/2014/main" id="{85D9A114-3931-4D8E-83AE-B08B42AC7E96}"/>
              </a:ext>
            </a:extLst>
          </p:cNvPr>
          <p:cNvSpPr txBox="1">
            <a:spLocks/>
          </p:cNvSpPr>
          <p:nvPr/>
        </p:nvSpPr>
        <p:spPr>
          <a:xfrm>
            <a:off x="6667730" y="2811653"/>
            <a:ext cx="5111479" cy="296677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pic>
        <p:nvPicPr>
          <p:cNvPr id="3" name="Imagem 2">
            <a:extLst>
              <a:ext uri="{FF2B5EF4-FFF2-40B4-BE49-F238E27FC236}">
                <a16:creationId xmlns:a16="http://schemas.microsoft.com/office/drawing/2014/main" id="{3D252A14-2142-4E82-B4B1-B0059A7FA46B}"/>
              </a:ext>
            </a:extLst>
          </p:cNvPr>
          <p:cNvPicPr>
            <a:picLocks noChangeAspect="1"/>
          </p:cNvPicPr>
          <p:nvPr/>
        </p:nvPicPr>
        <p:blipFill>
          <a:blip r:embed="rId3"/>
          <a:stretch>
            <a:fillRect/>
          </a:stretch>
        </p:blipFill>
        <p:spPr>
          <a:xfrm>
            <a:off x="216236" y="1870498"/>
            <a:ext cx="7692174" cy="4381952"/>
          </a:xfrm>
          <a:prstGeom prst="rect">
            <a:avLst/>
          </a:prstGeom>
        </p:spPr>
      </p:pic>
      <p:sp>
        <p:nvSpPr>
          <p:cNvPr id="12" name="Espaço Reservado para Texto 2">
            <a:extLst>
              <a:ext uri="{FF2B5EF4-FFF2-40B4-BE49-F238E27FC236}">
                <a16:creationId xmlns:a16="http://schemas.microsoft.com/office/drawing/2014/main" id="{95A04F6B-DCE8-4C82-A5B5-C7AD35983D5A}"/>
              </a:ext>
            </a:extLst>
          </p:cNvPr>
          <p:cNvSpPr txBox="1">
            <a:spLocks/>
          </p:cNvSpPr>
          <p:nvPr/>
        </p:nvSpPr>
        <p:spPr>
          <a:xfrm>
            <a:off x="8249676" y="3661435"/>
            <a:ext cx="3851923" cy="1454158"/>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000">
                <a:solidFill>
                  <a:srgbClr val="2C2B25"/>
                </a:solidFill>
                <a:ea typeface="Segoe UI Black" panose="020B0A02040204020203" pitchFamily="34" charset="0"/>
                <a:cs typeface="Segoe UI" panose="020B0502040204020203" pitchFamily="34" charset="0"/>
              </a:rPr>
              <a:t>Os possíveis </a:t>
            </a:r>
            <a:r>
              <a:rPr lang="pt-BR" sz="2000" err="1">
                <a:solidFill>
                  <a:srgbClr val="2C2B25"/>
                </a:solidFill>
                <a:ea typeface="Segoe UI Black" panose="020B0A02040204020203" pitchFamily="34" charset="0"/>
                <a:cs typeface="Segoe UI" panose="020B0502040204020203" pitchFamily="34" charset="0"/>
              </a:rPr>
              <a:t>JSON’s</a:t>
            </a:r>
            <a:r>
              <a:rPr lang="pt-BR" sz="2000">
                <a:solidFill>
                  <a:srgbClr val="2C2B25"/>
                </a:solidFill>
                <a:ea typeface="Segoe UI Black" panose="020B0A02040204020203" pitchFamily="34" charset="0"/>
                <a:cs typeface="Segoe UI" panose="020B0502040204020203" pitchFamily="34" charset="0"/>
              </a:rPr>
              <a:t> retornados para o front do VDI 2.0 .</a:t>
            </a:r>
          </a:p>
        </p:txBody>
      </p:sp>
    </p:spTree>
    <p:extLst>
      <p:ext uri="{BB962C8B-B14F-4D97-AF65-F5344CB8AC3E}">
        <p14:creationId xmlns:p14="http://schemas.microsoft.com/office/powerpoint/2010/main" val="24131753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Funcionamento das </a:t>
            </a:r>
            <a:r>
              <a:rPr lang="pt-BR" err="1"/>
              <a:t>request’s</a:t>
            </a:r>
            <a:r>
              <a:rPr lang="pt-BR"/>
              <a:t> VDI 2.0</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sp>
        <p:nvSpPr>
          <p:cNvPr id="9" name="Espaço Reservado para Texto 2">
            <a:extLst>
              <a:ext uri="{FF2B5EF4-FFF2-40B4-BE49-F238E27FC236}">
                <a16:creationId xmlns:a16="http://schemas.microsoft.com/office/drawing/2014/main" id="{A6CEA078-8266-4E28-A694-2DCF2D8372F4}"/>
              </a:ext>
            </a:extLst>
          </p:cNvPr>
          <p:cNvSpPr txBox="1">
            <a:spLocks/>
          </p:cNvSpPr>
          <p:nvPr/>
        </p:nvSpPr>
        <p:spPr>
          <a:xfrm>
            <a:off x="6096000" y="2331134"/>
            <a:ext cx="3127470" cy="310175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0" name="Espaço Reservado para Texto 2">
            <a:extLst>
              <a:ext uri="{FF2B5EF4-FFF2-40B4-BE49-F238E27FC236}">
                <a16:creationId xmlns:a16="http://schemas.microsoft.com/office/drawing/2014/main" id="{85D9A114-3931-4D8E-83AE-B08B42AC7E96}"/>
              </a:ext>
            </a:extLst>
          </p:cNvPr>
          <p:cNvSpPr txBox="1">
            <a:spLocks/>
          </p:cNvSpPr>
          <p:nvPr/>
        </p:nvSpPr>
        <p:spPr>
          <a:xfrm>
            <a:off x="6667730" y="2811653"/>
            <a:ext cx="5111479" cy="296677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1" name="Espaço Reservado para Texto 2">
            <a:extLst>
              <a:ext uri="{FF2B5EF4-FFF2-40B4-BE49-F238E27FC236}">
                <a16:creationId xmlns:a16="http://schemas.microsoft.com/office/drawing/2014/main" id="{A3345984-32D6-418F-95CC-7AF17624E79D}"/>
              </a:ext>
            </a:extLst>
          </p:cNvPr>
          <p:cNvSpPr txBox="1">
            <a:spLocks/>
          </p:cNvSpPr>
          <p:nvPr/>
        </p:nvSpPr>
        <p:spPr>
          <a:xfrm>
            <a:off x="6667730" y="2437163"/>
            <a:ext cx="2156474" cy="334126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1600">
              <a:solidFill>
                <a:srgbClr val="2C2B25"/>
              </a:solidFill>
              <a:ea typeface="Segoe UI Black" panose="020B0A02040204020203" pitchFamily="34" charset="0"/>
              <a:cs typeface="Segoe UI" panose="020B0502040204020203" pitchFamily="34" charset="0"/>
            </a:endParaRPr>
          </a:p>
        </p:txBody>
      </p:sp>
      <p:sp>
        <p:nvSpPr>
          <p:cNvPr id="12" name="Espaço Reservado para Texto 2">
            <a:extLst>
              <a:ext uri="{FF2B5EF4-FFF2-40B4-BE49-F238E27FC236}">
                <a16:creationId xmlns:a16="http://schemas.microsoft.com/office/drawing/2014/main" id="{AE8CDD13-C9B1-4D05-87E9-D39CCACA6135}"/>
              </a:ext>
            </a:extLst>
          </p:cNvPr>
          <p:cNvSpPr txBox="1">
            <a:spLocks/>
          </p:cNvSpPr>
          <p:nvPr/>
        </p:nvSpPr>
        <p:spPr>
          <a:xfrm>
            <a:off x="6649416" y="3154934"/>
            <a:ext cx="3851923" cy="1454158"/>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000">
                <a:solidFill>
                  <a:srgbClr val="2C2B25"/>
                </a:solidFill>
                <a:ea typeface="Segoe UI Black" panose="020B0A02040204020203" pitchFamily="34" charset="0"/>
                <a:cs typeface="Segoe UI" panose="020B0502040204020203" pitchFamily="34" charset="0"/>
              </a:rPr>
              <a:t>Na função que fez a requisição no front-</a:t>
            </a:r>
            <a:r>
              <a:rPr lang="pt-BR" sz="2000" err="1">
                <a:solidFill>
                  <a:srgbClr val="2C2B25"/>
                </a:solidFill>
                <a:ea typeface="Segoe UI Black" panose="020B0A02040204020203" pitchFamily="34" charset="0"/>
                <a:cs typeface="Segoe UI" panose="020B0502040204020203" pitchFamily="34" charset="0"/>
              </a:rPr>
              <a:t>end</a:t>
            </a:r>
            <a:r>
              <a:rPr lang="pt-BR" sz="2000">
                <a:solidFill>
                  <a:srgbClr val="2C2B25"/>
                </a:solidFill>
                <a:ea typeface="Segoe UI Black" panose="020B0A02040204020203" pitchFamily="34" charset="0"/>
                <a:cs typeface="Segoe UI" panose="020B0502040204020203" pitchFamily="34" charset="0"/>
              </a:rPr>
              <a:t> é feito o recebimento via call-back e manipulado o dado como preciso.</a:t>
            </a:r>
          </a:p>
        </p:txBody>
      </p:sp>
      <p:pic>
        <p:nvPicPr>
          <p:cNvPr id="3" name="Imagem 2">
            <a:extLst>
              <a:ext uri="{FF2B5EF4-FFF2-40B4-BE49-F238E27FC236}">
                <a16:creationId xmlns:a16="http://schemas.microsoft.com/office/drawing/2014/main" id="{0CE893F1-A5F1-435B-B23C-BE5E4C5F172F}"/>
              </a:ext>
            </a:extLst>
          </p:cNvPr>
          <p:cNvPicPr>
            <a:picLocks noChangeAspect="1"/>
          </p:cNvPicPr>
          <p:nvPr/>
        </p:nvPicPr>
        <p:blipFill>
          <a:blip r:embed="rId3"/>
          <a:stretch>
            <a:fillRect/>
          </a:stretch>
        </p:blipFill>
        <p:spPr>
          <a:xfrm>
            <a:off x="465686" y="2016722"/>
            <a:ext cx="5802778" cy="3568485"/>
          </a:xfrm>
          <a:prstGeom prst="rect">
            <a:avLst/>
          </a:prstGeom>
        </p:spPr>
      </p:pic>
    </p:spTree>
    <p:extLst>
      <p:ext uri="{BB962C8B-B14F-4D97-AF65-F5344CB8AC3E}">
        <p14:creationId xmlns:p14="http://schemas.microsoft.com/office/powerpoint/2010/main" val="30824783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Funcionamento das </a:t>
            </a:r>
            <a:r>
              <a:rPr lang="pt-BR" err="1"/>
              <a:t>request’s</a:t>
            </a:r>
            <a:r>
              <a:rPr lang="pt-BR"/>
              <a:t> VDI 2.0</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sp>
        <p:nvSpPr>
          <p:cNvPr id="9" name="Espaço Reservado para Texto 2">
            <a:extLst>
              <a:ext uri="{FF2B5EF4-FFF2-40B4-BE49-F238E27FC236}">
                <a16:creationId xmlns:a16="http://schemas.microsoft.com/office/drawing/2014/main" id="{A6CEA078-8266-4E28-A694-2DCF2D8372F4}"/>
              </a:ext>
            </a:extLst>
          </p:cNvPr>
          <p:cNvSpPr txBox="1">
            <a:spLocks/>
          </p:cNvSpPr>
          <p:nvPr/>
        </p:nvSpPr>
        <p:spPr>
          <a:xfrm>
            <a:off x="6096000" y="2331134"/>
            <a:ext cx="3127470" cy="310175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0" name="Espaço Reservado para Texto 2">
            <a:extLst>
              <a:ext uri="{FF2B5EF4-FFF2-40B4-BE49-F238E27FC236}">
                <a16:creationId xmlns:a16="http://schemas.microsoft.com/office/drawing/2014/main" id="{85D9A114-3931-4D8E-83AE-B08B42AC7E96}"/>
              </a:ext>
            </a:extLst>
          </p:cNvPr>
          <p:cNvSpPr txBox="1">
            <a:spLocks/>
          </p:cNvSpPr>
          <p:nvPr/>
        </p:nvSpPr>
        <p:spPr>
          <a:xfrm>
            <a:off x="6667730" y="2811653"/>
            <a:ext cx="5111479" cy="296677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1" name="Espaço Reservado para Texto 2">
            <a:extLst>
              <a:ext uri="{FF2B5EF4-FFF2-40B4-BE49-F238E27FC236}">
                <a16:creationId xmlns:a16="http://schemas.microsoft.com/office/drawing/2014/main" id="{A3345984-32D6-418F-95CC-7AF17624E79D}"/>
              </a:ext>
            </a:extLst>
          </p:cNvPr>
          <p:cNvSpPr txBox="1">
            <a:spLocks/>
          </p:cNvSpPr>
          <p:nvPr/>
        </p:nvSpPr>
        <p:spPr>
          <a:xfrm>
            <a:off x="6667730" y="2437163"/>
            <a:ext cx="2156474" cy="334126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1600">
              <a:solidFill>
                <a:srgbClr val="2C2B25"/>
              </a:solidFill>
              <a:ea typeface="Segoe UI Black" panose="020B0A02040204020203" pitchFamily="34" charset="0"/>
              <a:cs typeface="Segoe UI" panose="020B0502040204020203" pitchFamily="34" charset="0"/>
            </a:endParaRPr>
          </a:p>
        </p:txBody>
      </p:sp>
      <p:sp>
        <p:nvSpPr>
          <p:cNvPr id="12" name="Espaço Reservado para Texto 2">
            <a:extLst>
              <a:ext uri="{FF2B5EF4-FFF2-40B4-BE49-F238E27FC236}">
                <a16:creationId xmlns:a16="http://schemas.microsoft.com/office/drawing/2014/main" id="{AE8CDD13-C9B1-4D05-87E9-D39CCACA6135}"/>
              </a:ext>
            </a:extLst>
          </p:cNvPr>
          <p:cNvSpPr txBox="1">
            <a:spLocks/>
          </p:cNvSpPr>
          <p:nvPr/>
        </p:nvSpPr>
        <p:spPr>
          <a:xfrm>
            <a:off x="6736789" y="3349971"/>
            <a:ext cx="3851923" cy="1454158"/>
          </a:xfrm>
          <a:prstGeom prst="rect">
            <a:avLst/>
          </a:prstGeom>
        </p:spPr>
        <p:txBody>
          <a:bodyPr>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000">
                <a:solidFill>
                  <a:srgbClr val="2C2B25"/>
                </a:solidFill>
                <a:ea typeface="Segoe UI Black" panose="020B0A02040204020203" pitchFamily="34" charset="0"/>
                <a:cs typeface="Segoe UI" panose="020B0502040204020203" pitchFamily="34" charset="0"/>
              </a:rPr>
              <a:t>Programa PY040003 tem como principal responsabilidade retorno de dados dos Pedidos, comodatos, divisão de pedido, entre demais dados.</a:t>
            </a:r>
          </a:p>
        </p:txBody>
      </p:sp>
      <p:pic>
        <p:nvPicPr>
          <p:cNvPr id="4" name="Imagem 3">
            <a:extLst>
              <a:ext uri="{FF2B5EF4-FFF2-40B4-BE49-F238E27FC236}">
                <a16:creationId xmlns:a16="http://schemas.microsoft.com/office/drawing/2014/main" id="{89D908CA-25B8-48F4-8C09-BE7252AB697A}"/>
              </a:ext>
            </a:extLst>
          </p:cNvPr>
          <p:cNvPicPr>
            <a:picLocks noChangeAspect="1"/>
          </p:cNvPicPr>
          <p:nvPr/>
        </p:nvPicPr>
        <p:blipFill>
          <a:blip r:embed="rId3"/>
          <a:stretch>
            <a:fillRect/>
          </a:stretch>
        </p:blipFill>
        <p:spPr>
          <a:xfrm>
            <a:off x="1708086" y="1479948"/>
            <a:ext cx="3489255" cy="4804129"/>
          </a:xfrm>
          <a:prstGeom prst="rect">
            <a:avLst/>
          </a:prstGeom>
        </p:spPr>
      </p:pic>
    </p:spTree>
    <p:extLst>
      <p:ext uri="{BB962C8B-B14F-4D97-AF65-F5344CB8AC3E}">
        <p14:creationId xmlns:p14="http://schemas.microsoft.com/office/powerpoint/2010/main" val="7396713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Programas COBOL VDI 2.0</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sp>
        <p:nvSpPr>
          <p:cNvPr id="9" name="Espaço Reservado para Texto 2">
            <a:extLst>
              <a:ext uri="{FF2B5EF4-FFF2-40B4-BE49-F238E27FC236}">
                <a16:creationId xmlns:a16="http://schemas.microsoft.com/office/drawing/2014/main" id="{A6CEA078-8266-4E28-A694-2DCF2D8372F4}"/>
              </a:ext>
            </a:extLst>
          </p:cNvPr>
          <p:cNvSpPr txBox="1">
            <a:spLocks/>
          </p:cNvSpPr>
          <p:nvPr/>
        </p:nvSpPr>
        <p:spPr>
          <a:xfrm>
            <a:off x="6096000" y="2331134"/>
            <a:ext cx="3127470" cy="310175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0" name="Espaço Reservado para Texto 2">
            <a:extLst>
              <a:ext uri="{FF2B5EF4-FFF2-40B4-BE49-F238E27FC236}">
                <a16:creationId xmlns:a16="http://schemas.microsoft.com/office/drawing/2014/main" id="{85D9A114-3931-4D8E-83AE-B08B42AC7E96}"/>
              </a:ext>
            </a:extLst>
          </p:cNvPr>
          <p:cNvSpPr txBox="1">
            <a:spLocks/>
          </p:cNvSpPr>
          <p:nvPr/>
        </p:nvSpPr>
        <p:spPr>
          <a:xfrm>
            <a:off x="6667730" y="2811653"/>
            <a:ext cx="5111479" cy="296677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2" name="Espaço Reservado para Texto 2">
            <a:extLst>
              <a:ext uri="{FF2B5EF4-FFF2-40B4-BE49-F238E27FC236}">
                <a16:creationId xmlns:a16="http://schemas.microsoft.com/office/drawing/2014/main" id="{95A04F6B-DCE8-4C82-A5B5-C7AD35983D5A}"/>
              </a:ext>
            </a:extLst>
          </p:cNvPr>
          <p:cNvSpPr txBox="1">
            <a:spLocks/>
          </p:cNvSpPr>
          <p:nvPr/>
        </p:nvSpPr>
        <p:spPr>
          <a:xfrm>
            <a:off x="7763114" y="3567961"/>
            <a:ext cx="3851923" cy="1454158"/>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000">
                <a:solidFill>
                  <a:srgbClr val="2C2B25"/>
                </a:solidFill>
                <a:ea typeface="Segoe UI Black" panose="020B0A02040204020203" pitchFamily="34" charset="0"/>
                <a:cs typeface="Segoe UI" panose="020B0502040204020203" pitchFamily="34" charset="0"/>
              </a:rPr>
              <a:t>Os possíveis </a:t>
            </a:r>
            <a:r>
              <a:rPr lang="pt-BR" sz="2000" err="1">
                <a:solidFill>
                  <a:srgbClr val="2C2B25"/>
                </a:solidFill>
                <a:ea typeface="Segoe UI Black" panose="020B0A02040204020203" pitchFamily="34" charset="0"/>
                <a:cs typeface="Segoe UI" panose="020B0502040204020203" pitchFamily="34" charset="0"/>
              </a:rPr>
              <a:t>JSON’s</a:t>
            </a:r>
            <a:r>
              <a:rPr lang="pt-BR" sz="2000">
                <a:solidFill>
                  <a:srgbClr val="2C2B25"/>
                </a:solidFill>
                <a:ea typeface="Segoe UI Black" panose="020B0A02040204020203" pitchFamily="34" charset="0"/>
                <a:cs typeface="Segoe UI" panose="020B0502040204020203" pitchFamily="34" charset="0"/>
              </a:rPr>
              <a:t> retornados para o front do VDI 2.0 .</a:t>
            </a:r>
          </a:p>
        </p:txBody>
      </p:sp>
      <p:pic>
        <p:nvPicPr>
          <p:cNvPr id="2" name="Imagem 1">
            <a:extLst>
              <a:ext uri="{FF2B5EF4-FFF2-40B4-BE49-F238E27FC236}">
                <a16:creationId xmlns:a16="http://schemas.microsoft.com/office/drawing/2014/main" id="{016FE951-7C13-4E55-A8E8-349751389577}"/>
              </a:ext>
            </a:extLst>
          </p:cNvPr>
          <p:cNvPicPr>
            <a:picLocks noChangeAspect="1"/>
          </p:cNvPicPr>
          <p:nvPr/>
        </p:nvPicPr>
        <p:blipFill>
          <a:blip r:embed="rId3"/>
          <a:stretch>
            <a:fillRect/>
          </a:stretch>
        </p:blipFill>
        <p:spPr>
          <a:xfrm>
            <a:off x="90401" y="1963023"/>
            <a:ext cx="6435897" cy="4261607"/>
          </a:xfrm>
          <a:prstGeom prst="rect">
            <a:avLst/>
          </a:prstGeom>
        </p:spPr>
      </p:pic>
    </p:spTree>
    <p:extLst>
      <p:ext uri="{BB962C8B-B14F-4D97-AF65-F5344CB8AC3E}">
        <p14:creationId xmlns:p14="http://schemas.microsoft.com/office/powerpoint/2010/main" val="12608828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Funcionamento das </a:t>
            </a:r>
            <a:r>
              <a:rPr lang="pt-BR" err="1"/>
              <a:t>request’s</a:t>
            </a:r>
            <a:r>
              <a:rPr lang="pt-BR"/>
              <a:t> VDI 2.0</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sp>
        <p:nvSpPr>
          <p:cNvPr id="9" name="Espaço Reservado para Texto 2">
            <a:extLst>
              <a:ext uri="{FF2B5EF4-FFF2-40B4-BE49-F238E27FC236}">
                <a16:creationId xmlns:a16="http://schemas.microsoft.com/office/drawing/2014/main" id="{A6CEA078-8266-4E28-A694-2DCF2D8372F4}"/>
              </a:ext>
            </a:extLst>
          </p:cNvPr>
          <p:cNvSpPr txBox="1">
            <a:spLocks/>
          </p:cNvSpPr>
          <p:nvPr/>
        </p:nvSpPr>
        <p:spPr>
          <a:xfrm>
            <a:off x="6096000" y="2331134"/>
            <a:ext cx="3127470" cy="310175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0" name="Espaço Reservado para Texto 2">
            <a:extLst>
              <a:ext uri="{FF2B5EF4-FFF2-40B4-BE49-F238E27FC236}">
                <a16:creationId xmlns:a16="http://schemas.microsoft.com/office/drawing/2014/main" id="{85D9A114-3931-4D8E-83AE-B08B42AC7E96}"/>
              </a:ext>
            </a:extLst>
          </p:cNvPr>
          <p:cNvSpPr txBox="1">
            <a:spLocks/>
          </p:cNvSpPr>
          <p:nvPr/>
        </p:nvSpPr>
        <p:spPr>
          <a:xfrm>
            <a:off x="6667730" y="2811653"/>
            <a:ext cx="5111479" cy="296677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1" name="Espaço Reservado para Texto 2">
            <a:extLst>
              <a:ext uri="{FF2B5EF4-FFF2-40B4-BE49-F238E27FC236}">
                <a16:creationId xmlns:a16="http://schemas.microsoft.com/office/drawing/2014/main" id="{A3345984-32D6-418F-95CC-7AF17624E79D}"/>
              </a:ext>
            </a:extLst>
          </p:cNvPr>
          <p:cNvSpPr txBox="1">
            <a:spLocks/>
          </p:cNvSpPr>
          <p:nvPr/>
        </p:nvSpPr>
        <p:spPr>
          <a:xfrm>
            <a:off x="6667730" y="2437163"/>
            <a:ext cx="2156474" cy="334126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1600">
              <a:solidFill>
                <a:srgbClr val="2C2B25"/>
              </a:solidFill>
              <a:ea typeface="Segoe UI Black" panose="020B0A02040204020203" pitchFamily="34" charset="0"/>
              <a:cs typeface="Segoe UI" panose="020B0502040204020203" pitchFamily="34" charset="0"/>
            </a:endParaRPr>
          </a:p>
        </p:txBody>
      </p:sp>
      <p:sp>
        <p:nvSpPr>
          <p:cNvPr id="12" name="Espaço Reservado para Texto 2">
            <a:extLst>
              <a:ext uri="{FF2B5EF4-FFF2-40B4-BE49-F238E27FC236}">
                <a16:creationId xmlns:a16="http://schemas.microsoft.com/office/drawing/2014/main" id="{AE8CDD13-C9B1-4D05-87E9-D39CCACA6135}"/>
              </a:ext>
            </a:extLst>
          </p:cNvPr>
          <p:cNvSpPr txBox="1">
            <a:spLocks/>
          </p:cNvSpPr>
          <p:nvPr/>
        </p:nvSpPr>
        <p:spPr>
          <a:xfrm>
            <a:off x="6037019" y="3247212"/>
            <a:ext cx="3851923" cy="1454158"/>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000">
                <a:solidFill>
                  <a:srgbClr val="2C2B25"/>
                </a:solidFill>
                <a:ea typeface="Segoe UI Black" panose="020B0A02040204020203" pitchFamily="34" charset="0"/>
                <a:cs typeface="Segoe UI" panose="020B0502040204020203" pitchFamily="34" charset="0"/>
              </a:rPr>
              <a:t>Na função que fez a requisição no front-</a:t>
            </a:r>
            <a:r>
              <a:rPr lang="pt-BR" sz="2000" err="1">
                <a:solidFill>
                  <a:srgbClr val="2C2B25"/>
                </a:solidFill>
                <a:ea typeface="Segoe UI Black" panose="020B0A02040204020203" pitchFamily="34" charset="0"/>
                <a:cs typeface="Segoe UI" panose="020B0502040204020203" pitchFamily="34" charset="0"/>
              </a:rPr>
              <a:t>end</a:t>
            </a:r>
            <a:r>
              <a:rPr lang="pt-BR" sz="2000">
                <a:solidFill>
                  <a:srgbClr val="2C2B25"/>
                </a:solidFill>
                <a:ea typeface="Segoe UI Black" panose="020B0A02040204020203" pitchFamily="34" charset="0"/>
                <a:cs typeface="Segoe UI" panose="020B0502040204020203" pitchFamily="34" charset="0"/>
              </a:rPr>
              <a:t> é feito o recebimento via call-back e manipulado o dado como preciso.</a:t>
            </a:r>
          </a:p>
        </p:txBody>
      </p:sp>
      <p:pic>
        <p:nvPicPr>
          <p:cNvPr id="2" name="Imagem 1">
            <a:extLst>
              <a:ext uri="{FF2B5EF4-FFF2-40B4-BE49-F238E27FC236}">
                <a16:creationId xmlns:a16="http://schemas.microsoft.com/office/drawing/2014/main" id="{19F84B08-D8A2-4EA6-BE02-135253736021}"/>
              </a:ext>
            </a:extLst>
          </p:cNvPr>
          <p:cNvPicPr>
            <a:picLocks noChangeAspect="1"/>
          </p:cNvPicPr>
          <p:nvPr/>
        </p:nvPicPr>
        <p:blipFill>
          <a:blip r:embed="rId3"/>
          <a:stretch>
            <a:fillRect/>
          </a:stretch>
        </p:blipFill>
        <p:spPr>
          <a:xfrm>
            <a:off x="838200" y="1898608"/>
            <a:ext cx="3969740" cy="4359580"/>
          </a:xfrm>
          <a:prstGeom prst="rect">
            <a:avLst/>
          </a:prstGeom>
        </p:spPr>
      </p:pic>
    </p:spTree>
    <p:extLst>
      <p:ext uri="{BB962C8B-B14F-4D97-AF65-F5344CB8AC3E}">
        <p14:creationId xmlns:p14="http://schemas.microsoft.com/office/powerpoint/2010/main" val="4255745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Funcionamento das </a:t>
            </a:r>
            <a:r>
              <a:rPr lang="pt-BR" err="1"/>
              <a:t>request’s</a:t>
            </a:r>
            <a:r>
              <a:rPr lang="pt-BR"/>
              <a:t> VDI 2.0</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sp>
        <p:nvSpPr>
          <p:cNvPr id="9" name="Espaço Reservado para Texto 2">
            <a:extLst>
              <a:ext uri="{FF2B5EF4-FFF2-40B4-BE49-F238E27FC236}">
                <a16:creationId xmlns:a16="http://schemas.microsoft.com/office/drawing/2014/main" id="{A6CEA078-8266-4E28-A694-2DCF2D8372F4}"/>
              </a:ext>
            </a:extLst>
          </p:cNvPr>
          <p:cNvSpPr txBox="1">
            <a:spLocks/>
          </p:cNvSpPr>
          <p:nvPr/>
        </p:nvSpPr>
        <p:spPr>
          <a:xfrm>
            <a:off x="6096000" y="2331134"/>
            <a:ext cx="3127470" cy="310175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0" name="Espaço Reservado para Texto 2">
            <a:extLst>
              <a:ext uri="{FF2B5EF4-FFF2-40B4-BE49-F238E27FC236}">
                <a16:creationId xmlns:a16="http://schemas.microsoft.com/office/drawing/2014/main" id="{85D9A114-3931-4D8E-83AE-B08B42AC7E96}"/>
              </a:ext>
            </a:extLst>
          </p:cNvPr>
          <p:cNvSpPr txBox="1">
            <a:spLocks/>
          </p:cNvSpPr>
          <p:nvPr/>
        </p:nvSpPr>
        <p:spPr>
          <a:xfrm>
            <a:off x="6667730" y="2811653"/>
            <a:ext cx="5111479" cy="296677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1" name="Espaço Reservado para Texto 2">
            <a:extLst>
              <a:ext uri="{FF2B5EF4-FFF2-40B4-BE49-F238E27FC236}">
                <a16:creationId xmlns:a16="http://schemas.microsoft.com/office/drawing/2014/main" id="{A3345984-32D6-418F-95CC-7AF17624E79D}"/>
              </a:ext>
            </a:extLst>
          </p:cNvPr>
          <p:cNvSpPr txBox="1">
            <a:spLocks/>
          </p:cNvSpPr>
          <p:nvPr/>
        </p:nvSpPr>
        <p:spPr>
          <a:xfrm>
            <a:off x="6667730" y="2437163"/>
            <a:ext cx="2156474" cy="334126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1600">
              <a:solidFill>
                <a:srgbClr val="2C2B25"/>
              </a:solidFill>
              <a:ea typeface="Segoe UI Black" panose="020B0A02040204020203" pitchFamily="34" charset="0"/>
              <a:cs typeface="Segoe UI" panose="020B0502040204020203" pitchFamily="34" charset="0"/>
            </a:endParaRPr>
          </a:p>
        </p:txBody>
      </p:sp>
      <p:sp>
        <p:nvSpPr>
          <p:cNvPr id="12" name="Espaço Reservado para Texto 2">
            <a:extLst>
              <a:ext uri="{FF2B5EF4-FFF2-40B4-BE49-F238E27FC236}">
                <a16:creationId xmlns:a16="http://schemas.microsoft.com/office/drawing/2014/main" id="{AE8CDD13-C9B1-4D05-87E9-D39CCACA6135}"/>
              </a:ext>
            </a:extLst>
          </p:cNvPr>
          <p:cNvSpPr txBox="1">
            <a:spLocks/>
          </p:cNvSpPr>
          <p:nvPr/>
        </p:nvSpPr>
        <p:spPr>
          <a:xfrm>
            <a:off x="6736789" y="3349971"/>
            <a:ext cx="3851923" cy="1454158"/>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000">
                <a:solidFill>
                  <a:srgbClr val="2C2B25"/>
                </a:solidFill>
                <a:ea typeface="Segoe UI Black" panose="020B0A02040204020203" pitchFamily="34" charset="0"/>
                <a:cs typeface="Segoe UI" panose="020B0502040204020203" pitchFamily="34" charset="0"/>
              </a:rPr>
              <a:t>Programa PY040004 tem como principal responsabilidade retorno de dados dos planificador mensal, Painel online, entre demais dados.</a:t>
            </a:r>
          </a:p>
        </p:txBody>
      </p:sp>
      <p:pic>
        <p:nvPicPr>
          <p:cNvPr id="2" name="Imagem 1">
            <a:extLst>
              <a:ext uri="{FF2B5EF4-FFF2-40B4-BE49-F238E27FC236}">
                <a16:creationId xmlns:a16="http://schemas.microsoft.com/office/drawing/2014/main" id="{1C1EF0F9-2B7F-4CA8-8A0D-ABF7485659FA}"/>
              </a:ext>
            </a:extLst>
          </p:cNvPr>
          <p:cNvPicPr>
            <a:picLocks noChangeAspect="1"/>
          </p:cNvPicPr>
          <p:nvPr/>
        </p:nvPicPr>
        <p:blipFill>
          <a:blip r:embed="rId3"/>
          <a:stretch>
            <a:fillRect/>
          </a:stretch>
        </p:blipFill>
        <p:spPr>
          <a:xfrm>
            <a:off x="412791" y="1895912"/>
            <a:ext cx="5737705" cy="4228051"/>
          </a:xfrm>
          <a:prstGeom prst="rect">
            <a:avLst/>
          </a:prstGeom>
        </p:spPr>
      </p:pic>
    </p:spTree>
    <p:extLst>
      <p:ext uri="{BB962C8B-B14F-4D97-AF65-F5344CB8AC3E}">
        <p14:creationId xmlns:p14="http://schemas.microsoft.com/office/powerpoint/2010/main" val="26416049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Programas COBOL VDI 2.0</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sp>
        <p:nvSpPr>
          <p:cNvPr id="9" name="Espaço Reservado para Texto 2">
            <a:extLst>
              <a:ext uri="{FF2B5EF4-FFF2-40B4-BE49-F238E27FC236}">
                <a16:creationId xmlns:a16="http://schemas.microsoft.com/office/drawing/2014/main" id="{A6CEA078-8266-4E28-A694-2DCF2D8372F4}"/>
              </a:ext>
            </a:extLst>
          </p:cNvPr>
          <p:cNvSpPr txBox="1">
            <a:spLocks/>
          </p:cNvSpPr>
          <p:nvPr/>
        </p:nvSpPr>
        <p:spPr>
          <a:xfrm>
            <a:off x="6096000" y="2331134"/>
            <a:ext cx="3127470" cy="310175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0" name="Espaço Reservado para Texto 2">
            <a:extLst>
              <a:ext uri="{FF2B5EF4-FFF2-40B4-BE49-F238E27FC236}">
                <a16:creationId xmlns:a16="http://schemas.microsoft.com/office/drawing/2014/main" id="{85D9A114-3931-4D8E-83AE-B08B42AC7E96}"/>
              </a:ext>
            </a:extLst>
          </p:cNvPr>
          <p:cNvSpPr txBox="1">
            <a:spLocks/>
          </p:cNvSpPr>
          <p:nvPr/>
        </p:nvSpPr>
        <p:spPr>
          <a:xfrm>
            <a:off x="6667730" y="2811653"/>
            <a:ext cx="5111479" cy="296677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2" name="Espaço Reservado para Texto 2">
            <a:extLst>
              <a:ext uri="{FF2B5EF4-FFF2-40B4-BE49-F238E27FC236}">
                <a16:creationId xmlns:a16="http://schemas.microsoft.com/office/drawing/2014/main" id="{95A04F6B-DCE8-4C82-A5B5-C7AD35983D5A}"/>
              </a:ext>
            </a:extLst>
          </p:cNvPr>
          <p:cNvSpPr txBox="1">
            <a:spLocks/>
          </p:cNvSpPr>
          <p:nvPr/>
        </p:nvSpPr>
        <p:spPr>
          <a:xfrm>
            <a:off x="7763114" y="3567961"/>
            <a:ext cx="3851923" cy="1454158"/>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000">
                <a:solidFill>
                  <a:srgbClr val="2C2B25"/>
                </a:solidFill>
                <a:ea typeface="Segoe UI Black" panose="020B0A02040204020203" pitchFamily="34" charset="0"/>
                <a:cs typeface="Segoe UI" panose="020B0502040204020203" pitchFamily="34" charset="0"/>
              </a:rPr>
              <a:t>Os possíveis </a:t>
            </a:r>
            <a:r>
              <a:rPr lang="pt-BR" sz="2000" err="1">
                <a:solidFill>
                  <a:srgbClr val="2C2B25"/>
                </a:solidFill>
                <a:ea typeface="Segoe UI Black" panose="020B0A02040204020203" pitchFamily="34" charset="0"/>
                <a:cs typeface="Segoe UI" panose="020B0502040204020203" pitchFamily="34" charset="0"/>
              </a:rPr>
              <a:t>JSON’s</a:t>
            </a:r>
            <a:r>
              <a:rPr lang="pt-BR" sz="2000">
                <a:solidFill>
                  <a:srgbClr val="2C2B25"/>
                </a:solidFill>
                <a:ea typeface="Segoe UI Black" panose="020B0A02040204020203" pitchFamily="34" charset="0"/>
                <a:cs typeface="Segoe UI" panose="020B0502040204020203" pitchFamily="34" charset="0"/>
              </a:rPr>
              <a:t> retornados para o front do VDI 2.0 .</a:t>
            </a:r>
          </a:p>
        </p:txBody>
      </p:sp>
      <p:pic>
        <p:nvPicPr>
          <p:cNvPr id="3" name="Imagem 2">
            <a:extLst>
              <a:ext uri="{FF2B5EF4-FFF2-40B4-BE49-F238E27FC236}">
                <a16:creationId xmlns:a16="http://schemas.microsoft.com/office/drawing/2014/main" id="{ADFD750F-189F-418F-8E23-BBEFF101E828}"/>
              </a:ext>
            </a:extLst>
          </p:cNvPr>
          <p:cNvPicPr>
            <a:picLocks noChangeAspect="1"/>
          </p:cNvPicPr>
          <p:nvPr/>
        </p:nvPicPr>
        <p:blipFill>
          <a:blip r:embed="rId3"/>
          <a:stretch>
            <a:fillRect/>
          </a:stretch>
        </p:blipFill>
        <p:spPr>
          <a:xfrm>
            <a:off x="838200" y="2110137"/>
            <a:ext cx="6344799" cy="3543751"/>
          </a:xfrm>
          <a:prstGeom prst="rect">
            <a:avLst/>
          </a:prstGeom>
        </p:spPr>
      </p:pic>
    </p:spTree>
    <p:extLst>
      <p:ext uri="{BB962C8B-B14F-4D97-AF65-F5344CB8AC3E}">
        <p14:creationId xmlns:p14="http://schemas.microsoft.com/office/powerpoint/2010/main" val="15700798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Funcionamento das </a:t>
            </a:r>
            <a:r>
              <a:rPr lang="pt-BR" err="1"/>
              <a:t>request’s</a:t>
            </a:r>
            <a:r>
              <a:rPr lang="pt-BR"/>
              <a:t> VDI 2.0</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sp>
        <p:nvSpPr>
          <p:cNvPr id="9" name="Espaço Reservado para Texto 2">
            <a:extLst>
              <a:ext uri="{FF2B5EF4-FFF2-40B4-BE49-F238E27FC236}">
                <a16:creationId xmlns:a16="http://schemas.microsoft.com/office/drawing/2014/main" id="{A6CEA078-8266-4E28-A694-2DCF2D8372F4}"/>
              </a:ext>
            </a:extLst>
          </p:cNvPr>
          <p:cNvSpPr txBox="1">
            <a:spLocks/>
          </p:cNvSpPr>
          <p:nvPr/>
        </p:nvSpPr>
        <p:spPr>
          <a:xfrm>
            <a:off x="6096000" y="2331134"/>
            <a:ext cx="3127470" cy="310175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0" name="Espaço Reservado para Texto 2">
            <a:extLst>
              <a:ext uri="{FF2B5EF4-FFF2-40B4-BE49-F238E27FC236}">
                <a16:creationId xmlns:a16="http://schemas.microsoft.com/office/drawing/2014/main" id="{85D9A114-3931-4D8E-83AE-B08B42AC7E96}"/>
              </a:ext>
            </a:extLst>
          </p:cNvPr>
          <p:cNvSpPr txBox="1">
            <a:spLocks/>
          </p:cNvSpPr>
          <p:nvPr/>
        </p:nvSpPr>
        <p:spPr>
          <a:xfrm>
            <a:off x="6667730" y="2811653"/>
            <a:ext cx="5111479" cy="296677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1" name="Espaço Reservado para Texto 2">
            <a:extLst>
              <a:ext uri="{FF2B5EF4-FFF2-40B4-BE49-F238E27FC236}">
                <a16:creationId xmlns:a16="http://schemas.microsoft.com/office/drawing/2014/main" id="{A3345984-32D6-418F-95CC-7AF17624E79D}"/>
              </a:ext>
            </a:extLst>
          </p:cNvPr>
          <p:cNvSpPr txBox="1">
            <a:spLocks/>
          </p:cNvSpPr>
          <p:nvPr/>
        </p:nvSpPr>
        <p:spPr>
          <a:xfrm>
            <a:off x="6667730" y="2437163"/>
            <a:ext cx="2156474" cy="334126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1600">
              <a:solidFill>
                <a:srgbClr val="2C2B25"/>
              </a:solidFill>
              <a:ea typeface="Segoe UI Black" panose="020B0A02040204020203" pitchFamily="34" charset="0"/>
              <a:cs typeface="Segoe UI" panose="020B0502040204020203" pitchFamily="34" charset="0"/>
            </a:endParaRPr>
          </a:p>
        </p:txBody>
      </p:sp>
      <p:sp>
        <p:nvSpPr>
          <p:cNvPr id="12" name="Espaço Reservado para Texto 2">
            <a:extLst>
              <a:ext uri="{FF2B5EF4-FFF2-40B4-BE49-F238E27FC236}">
                <a16:creationId xmlns:a16="http://schemas.microsoft.com/office/drawing/2014/main" id="{AE8CDD13-C9B1-4D05-87E9-D39CCACA6135}"/>
              </a:ext>
            </a:extLst>
          </p:cNvPr>
          <p:cNvSpPr txBox="1">
            <a:spLocks/>
          </p:cNvSpPr>
          <p:nvPr/>
        </p:nvSpPr>
        <p:spPr>
          <a:xfrm>
            <a:off x="6037019" y="3247212"/>
            <a:ext cx="3851923" cy="1454158"/>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000">
                <a:solidFill>
                  <a:srgbClr val="2C2B25"/>
                </a:solidFill>
                <a:ea typeface="Segoe UI Black" panose="020B0A02040204020203" pitchFamily="34" charset="0"/>
                <a:cs typeface="Segoe UI" panose="020B0502040204020203" pitchFamily="34" charset="0"/>
              </a:rPr>
              <a:t>Na função que fez a requisição no front-</a:t>
            </a:r>
            <a:r>
              <a:rPr lang="pt-BR" sz="2000" err="1">
                <a:solidFill>
                  <a:srgbClr val="2C2B25"/>
                </a:solidFill>
                <a:ea typeface="Segoe UI Black" panose="020B0A02040204020203" pitchFamily="34" charset="0"/>
                <a:cs typeface="Segoe UI" panose="020B0502040204020203" pitchFamily="34" charset="0"/>
              </a:rPr>
              <a:t>end</a:t>
            </a:r>
            <a:r>
              <a:rPr lang="pt-BR" sz="2000">
                <a:solidFill>
                  <a:srgbClr val="2C2B25"/>
                </a:solidFill>
                <a:ea typeface="Segoe UI Black" panose="020B0A02040204020203" pitchFamily="34" charset="0"/>
                <a:cs typeface="Segoe UI" panose="020B0502040204020203" pitchFamily="34" charset="0"/>
              </a:rPr>
              <a:t> é feito o recebimento via call-back e manipulado o dado como preciso.</a:t>
            </a:r>
          </a:p>
        </p:txBody>
      </p:sp>
      <p:pic>
        <p:nvPicPr>
          <p:cNvPr id="4" name="Imagem 3">
            <a:extLst>
              <a:ext uri="{FF2B5EF4-FFF2-40B4-BE49-F238E27FC236}">
                <a16:creationId xmlns:a16="http://schemas.microsoft.com/office/drawing/2014/main" id="{5640E559-27BF-4D33-BA0E-3B35D4C00D8D}"/>
              </a:ext>
            </a:extLst>
          </p:cNvPr>
          <p:cNvPicPr>
            <a:picLocks noChangeAspect="1"/>
          </p:cNvPicPr>
          <p:nvPr/>
        </p:nvPicPr>
        <p:blipFill>
          <a:blip r:embed="rId3"/>
          <a:stretch>
            <a:fillRect/>
          </a:stretch>
        </p:blipFill>
        <p:spPr>
          <a:xfrm>
            <a:off x="353924" y="1966547"/>
            <a:ext cx="5397230" cy="4015487"/>
          </a:xfrm>
          <a:prstGeom prst="rect">
            <a:avLst/>
          </a:prstGeom>
        </p:spPr>
      </p:pic>
    </p:spTree>
    <p:extLst>
      <p:ext uri="{BB962C8B-B14F-4D97-AF65-F5344CB8AC3E}">
        <p14:creationId xmlns:p14="http://schemas.microsoft.com/office/powerpoint/2010/main" val="12560052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Funcionamento das </a:t>
            </a:r>
            <a:r>
              <a:rPr lang="pt-BR" err="1"/>
              <a:t>request’s</a:t>
            </a:r>
            <a:r>
              <a:rPr lang="pt-BR"/>
              <a:t> VDI 2.0</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sp>
        <p:nvSpPr>
          <p:cNvPr id="9" name="Espaço Reservado para Texto 2">
            <a:extLst>
              <a:ext uri="{FF2B5EF4-FFF2-40B4-BE49-F238E27FC236}">
                <a16:creationId xmlns:a16="http://schemas.microsoft.com/office/drawing/2014/main" id="{A6CEA078-8266-4E28-A694-2DCF2D8372F4}"/>
              </a:ext>
            </a:extLst>
          </p:cNvPr>
          <p:cNvSpPr txBox="1">
            <a:spLocks/>
          </p:cNvSpPr>
          <p:nvPr/>
        </p:nvSpPr>
        <p:spPr>
          <a:xfrm>
            <a:off x="6096000" y="2331134"/>
            <a:ext cx="3127470" cy="310175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0" name="Espaço Reservado para Texto 2">
            <a:extLst>
              <a:ext uri="{FF2B5EF4-FFF2-40B4-BE49-F238E27FC236}">
                <a16:creationId xmlns:a16="http://schemas.microsoft.com/office/drawing/2014/main" id="{85D9A114-3931-4D8E-83AE-B08B42AC7E96}"/>
              </a:ext>
            </a:extLst>
          </p:cNvPr>
          <p:cNvSpPr txBox="1">
            <a:spLocks/>
          </p:cNvSpPr>
          <p:nvPr/>
        </p:nvSpPr>
        <p:spPr>
          <a:xfrm>
            <a:off x="6667730" y="2811653"/>
            <a:ext cx="5111479" cy="296677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1" name="Espaço Reservado para Texto 2">
            <a:extLst>
              <a:ext uri="{FF2B5EF4-FFF2-40B4-BE49-F238E27FC236}">
                <a16:creationId xmlns:a16="http://schemas.microsoft.com/office/drawing/2014/main" id="{A3345984-32D6-418F-95CC-7AF17624E79D}"/>
              </a:ext>
            </a:extLst>
          </p:cNvPr>
          <p:cNvSpPr txBox="1">
            <a:spLocks/>
          </p:cNvSpPr>
          <p:nvPr/>
        </p:nvSpPr>
        <p:spPr>
          <a:xfrm>
            <a:off x="6667730" y="2437163"/>
            <a:ext cx="2156474" cy="334126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1600">
              <a:solidFill>
                <a:srgbClr val="2C2B25"/>
              </a:solidFill>
              <a:ea typeface="Segoe UI Black" panose="020B0A02040204020203" pitchFamily="34" charset="0"/>
              <a:cs typeface="Segoe UI" panose="020B0502040204020203" pitchFamily="34" charset="0"/>
            </a:endParaRPr>
          </a:p>
        </p:txBody>
      </p:sp>
      <p:sp>
        <p:nvSpPr>
          <p:cNvPr id="12" name="Espaço Reservado para Texto 2">
            <a:extLst>
              <a:ext uri="{FF2B5EF4-FFF2-40B4-BE49-F238E27FC236}">
                <a16:creationId xmlns:a16="http://schemas.microsoft.com/office/drawing/2014/main" id="{AE8CDD13-C9B1-4D05-87E9-D39CCACA6135}"/>
              </a:ext>
            </a:extLst>
          </p:cNvPr>
          <p:cNvSpPr txBox="1">
            <a:spLocks/>
          </p:cNvSpPr>
          <p:nvPr/>
        </p:nvSpPr>
        <p:spPr>
          <a:xfrm>
            <a:off x="6736789" y="3349971"/>
            <a:ext cx="3851923" cy="1454158"/>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000">
                <a:solidFill>
                  <a:srgbClr val="2C2B25"/>
                </a:solidFill>
                <a:ea typeface="Segoe UI Black" panose="020B0A02040204020203" pitchFamily="34" charset="0"/>
                <a:cs typeface="Segoe UI" panose="020B0502040204020203" pitchFamily="34" charset="0"/>
              </a:rPr>
              <a:t>Programa PY040005 tem como principal responsabilidade retorno de dados da equipe de vendas, Painel online , entre demais dados.</a:t>
            </a:r>
          </a:p>
        </p:txBody>
      </p:sp>
      <p:pic>
        <p:nvPicPr>
          <p:cNvPr id="3" name="Imagem 2">
            <a:extLst>
              <a:ext uri="{FF2B5EF4-FFF2-40B4-BE49-F238E27FC236}">
                <a16:creationId xmlns:a16="http://schemas.microsoft.com/office/drawing/2014/main" id="{459772D7-CB6C-45EF-8875-3FE68542D7E9}"/>
              </a:ext>
            </a:extLst>
          </p:cNvPr>
          <p:cNvPicPr>
            <a:picLocks noChangeAspect="1"/>
          </p:cNvPicPr>
          <p:nvPr/>
        </p:nvPicPr>
        <p:blipFill>
          <a:blip r:embed="rId3"/>
          <a:stretch>
            <a:fillRect/>
          </a:stretch>
        </p:blipFill>
        <p:spPr>
          <a:xfrm>
            <a:off x="193312" y="1919287"/>
            <a:ext cx="6119795" cy="4255009"/>
          </a:xfrm>
          <a:prstGeom prst="rect">
            <a:avLst/>
          </a:prstGeom>
        </p:spPr>
      </p:pic>
    </p:spTree>
    <p:extLst>
      <p:ext uri="{BB962C8B-B14F-4D97-AF65-F5344CB8AC3E}">
        <p14:creationId xmlns:p14="http://schemas.microsoft.com/office/powerpoint/2010/main" val="9108484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Programas COBOL VDI 2.0</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sp>
        <p:nvSpPr>
          <p:cNvPr id="9" name="Espaço Reservado para Texto 2">
            <a:extLst>
              <a:ext uri="{FF2B5EF4-FFF2-40B4-BE49-F238E27FC236}">
                <a16:creationId xmlns:a16="http://schemas.microsoft.com/office/drawing/2014/main" id="{A6CEA078-8266-4E28-A694-2DCF2D8372F4}"/>
              </a:ext>
            </a:extLst>
          </p:cNvPr>
          <p:cNvSpPr txBox="1">
            <a:spLocks/>
          </p:cNvSpPr>
          <p:nvPr/>
        </p:nvSpPr>
        <p:spPr>
          <a:xfrm>
            <a:off x="6096000" y="2331134"/>
            <a:ext cx="3127470" cy="310175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0" name="Espaço Reservado para Texto 2">
            <a:extLst>
              <a:ext uri="{FF2B5EF4-FFF2-40B4-BE49-F238E27FC236}">
                <a16:creationId xmlns:a16="http://schemas.microsoft.com/office/drawing/2014/main" id="{85D9A114-3931-4D8E-83AE-B08B42AC7E96}"/>
              </a:ext>
            </a:extLst>
          </p:cNvPr>
          <p:cNvSpPr txBox="1">
            <a:spLocks/>
          </p:cNvSpPr>
          <p:nvPr/>
        </p:nvSpPr>
        <p:spPr>
          <a:xfrm>
            <a:off x="6667730" y="2811653"/>
            <a:ext cx="5111479" cy="296677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2" name="Espaço Reservado para Texto 2">
            <a:extLst>
              <a:ext uri="{FF2B5EF4-FFF2-40B4-BE49-F238E27FC236}">
                <a16:creationId xmlns:a16="http://schemas.microsoft.com/office/drawing/2014/main" id="{95A04F6B-DCE8-4C82-A5B5-C7AD35983D5A}"/>
              </a:ext>
            </a:extLst>
          </p:cNvPr>
          <p:cNvSpPr txBox="1">
            <a:spLocks/>
          </p:cNvSpPr>
          <p:nvPr/>
        </p:nvSpPr>
        <p:spPr>
          <a:xfrm>
            <a:off x="7763114" y="3567961"/>
            <a:ext cx="3851923" cy="1454158"/>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000">
                <a:solidFill>
                  <a:srgbClr val="2C2B25"/>
                </a:solidFill>
                <a:ea typeface="Segoe UI Black" panose="020B0A02040204020203" pitchFamily="34" charset="0"/>
                <a:cs typeface="Segoe UI" panose="020B0502040204020203" pitchFamily="34" charset="0"/>
              </a:rPr>
              <a:t>Os possíveis </a:t>
            </a:r>
            <a:r>
              <a:rPr lang="pt-BR" sz="2000" err="1">
                <a:solidFill>
                  <a:srgbClr val="2C2B25"/>
                </a:solidFill>
                <a:ea typeface="Segoe UI Black" panose="020B0A02040204020203" pitchFamily="34" charset="0"/>
                <a:cs typeface="Segoe UI" panose="020B0502040204020203" pitchFamily="34" charset="0"/>
              </a:rPr>
              <a:t>JSON’s</a:t>
            </a:r>
            <a:r>
              <a:rPr lang="pt-BR" sz="2000">
                <a:solidFill>
                  <a:srgbClr val="2C2B25"/>
                </a:solidFill>
                <a:ea typeface="Segoe UI Black" panose="020B0A02040204020203" pitchFamily="34" charset="0"/>
                <a:cs typeface="Segoe UI" panose="020B0502040204020203" pitchFamily="34" charset="0"/>
              </a:rPr>
              <a:t> retornados para o front do VDI 2.0 .</a:t>
            </a:r>
          </a:p>
        </p:txBody>
      </p:sp>
      <p:pic>
        <p:nvPicPr>
          <p:cNvPr id="2" name="Imagem 1">
            <a:extLst>
              <a:ext uri="{FF2B5EF4-FFF2-40B4-BE49-F238E27FC236}">
                <a16:creationId xmlns:a16="http://schemas.microsoft.com/office/drawing/2014/main" id="{D9B0E92A-913B-477D-A082-1145B81FB3FF}"/>
              </a:ext>
            </a:extLst>
          </p:cNvPr>
          <p:cNvPicPr>
            <a:picLocks noChangeAspect="1"/>
          </p:cNvPicPr>
          <p:nvPr/>
        </p:nvPicPr>
        <p:blipFill>
          <a:blip r:embed="rId3"/>
          <a:stretch>
            <a:fillRect/>
          </a:stretch>
        </p:blipFill>
        <p:spPr>
          <a:xfrm>
            <a:off x="532830" y="1912982"/>
            <a:ext cx="6474711" cy="4353593"/>
          </a:xfrm>
          <a:prstGeom prst="rect">
            <a:avLst/>
          </a:prstGeom>
        </p:spPr>
      </p:pic>
    </p:spTree>
    <p:extLst>
      <p:ext uri="{BB962C8B-B14F-4D97-AF65-F5344CB8AC3E}">
        <p14:creationId xmlns:p14="http://schemas.microsoft.com/office/powerpoint/2010/main" val="1708979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lstStyle/>
          <a:p>
            <a:r>
              <a:rPr lang="pt-BR"/>
              <a:t>Acesso VDI 2.0</a:t>
            </a:r>
          </a:p>
        </p:txBody>
      </p:sp>
      <p:pic>
        <p:nvPicPr>
          <p:cNvPr id="4" name="Imagem 3">
            <a:extLst>
              <a:ext uri="{FF2B5EF4-FFF2-40B4-BE49-F238E27FC236}">
                <a16:creationId xmlns:a16="http://schemas.microsoft.com/office/drawing/2014/main" id="{187CE575-C888-42D5-AA55-F8C6DA27FC20}"/>
              </a:ext>
            </a:extLst>
          </p:cNvPr>
          <p:cNvPicPr>
            <a:picLocks noChangeAspect="1"/>
          </p:cNvPicPr>
          <p:nvPr/>
        </p:nvPicPr>
        <p:blipFill>
          <a:blip r:embed="rId2"/>
          <a:stretch>
            <a:fillRect/>
          </a:stretch>
        </p:blipFill>
        <p:spPr>
          <a:xfrm>
            <a:off x="67110" y="1919875"/>
            <a:ext cx="4586399" cy="4313145"/>
          </a:xfrm>
          <a:prstGeom prst="rect">
            <a:avLst/>
          </a:prstGeom>
        </p:spPr>
      </p:pic>
      <p:pic>
        <p:nvPicPr>
          <p:cNvPr id="5" name="Imagem 4">
            <a:extLst>
              <a:ext uri="{FF2B5EF4-FFF2-40B4-BE49-F238E27FC236}">
                <a16:creationId xmlns:a16="http://schemas.microsoft.com/office/drawing/2014/main" id="{4DC88A17-BF8F-4203-9865-7EE3812702BF}"/>
              </a:ext>
            </a:extLst>
          </p:cNvPr>
          <p:cNvPicPr>
            <a:picLocks noChangeAspect="1"/>
          </p:cNvPicPr>
          <p:nvPr/>
        </p:nvPicPr>
        <p:blipFill>
          <a:blip r:embed="rId3"/>
          <a:stretch>
            <a:fillRect/>
          </a:stretch>
        </p:blipFill>
        <p:spPr>
          <a:xfrm>
            <a:off x="7058564" y="2347712"/>
            <a:ext cx="5066326" cy="3298078"/>
          </a:xfrm>
          <a:prstGeom prst="rect">
            <a:avLst/>
          </a:prstGeom>
        </p:spPr>
      </p:pic>
      <p:sp>
        <p:nvSpPr>
          <p:cNvPr id="6" name="Espaço Reservado para Texto 2">
            <a:extLst>
              <a:ext uri="{FF2B5EF4-FFF2-40B4-BE49-F238E27FC236}">
                <a16:creationId xmlns:a16="http://schemas.microsoft.com/office/drawing/2014/main" id="{4DFE8CD3-FE69-4296-AD4B-4A2774F2852E}"/>
              </a:ext>
            </a:extLst>
          </p:cNvPr>
          <p:cNvSpPr txBox="1">
            <a:spLocks/>
          </p:cNvSpPr>
          <p:nvPr/>
        </p:nvSpPr>
        <p:spPr>
          <a:xfrm>
            <a:off x="4840266" y="2529351"/>
            <a:ext cx="2031541" cy="2622826"/>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a:p>
            <a:r>
              <a:rPr lang="pt-BR" sz="1400"/>
              <a:t>Dica de acesso : ao iniciar pelo IE pegue o link da aplicação e rode pelo navegador Google Chrome pois por conta de componentes mais antigos do IE não é possível rodar a aplicação.</a:t>
            </a:r>
          </a:p>
        </p:txBody>
      </p:sp>
      <p:pic>
        <p:nvPicPr>
          <p:cNvPr id="8" name="Imagem 7">
            <a:extLst>
              <a:ext uri="{FF2B5EF4-FFF2-40B4-BE49-F238E27FC236}">
                <a16:creationId xmlns:a16="http://schemas.microsoft.com/office/drawing/2014/main" id="{4E3C1C25-6BA6-42E3-823D-D0552E4BA40F}"/>
              </a:ext>
            </a:extLst>
          </p:cNvPr>
          <p:cNvPicPr>
            <a:picLocks noChangeAspect="1"/>
          </p:cNvPicPr>
          <p:nvPr/>
        </p:nvPicPr>
        <p:blipFill>
          <a:blip r:embed="rId4"/>
          <a:stretch>
            <a:fillRect/>
          </a:stretch>
        </p:blipFill>
        <p:spPr>
          <a:xfrm>
            <a:off x="10407265" y="6422699"/>
            <a:ext cx="1784735" cy="435301"/>
          </a:xfrm>
          <a:prstGeom prst="rect">
            <a:avLst/>
          </a:prstGeom>
        </p:spPr>
      </p:pic>
    </p:spTree>
    <p:extLst>
      <p:ext uri="{BB962C8B-B14F-4D97-AF65-F5344CB8AC3E}">
        <p14:creationId xmlns:p14="http://schemas.microsoft.com/office/powerpoint/2010/main" val="37889217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Funcionamento das </a:t>
            </a:r>
            <a:r>
              <a:rPr lang="pt-BR" err="1"/>
              <a:t>request’s</a:t>
            </a:r>
            <a:r>
              <a:rPr lang="pt-BR"/>
              <a:t> VDI 2.0</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sp>
        <p:nvSpPr>
          <p:cNvPr id="9" name="Espaço Reservado para Texto 2">
            <a:extLst>
              <a:ext uri="{FF2B5EF4-FFF2-40B4-BE49-F238E27FC236}">
                <a16:creationId xmlns:a16="http://schemas.microsoft.com/office/drawing/2014/main" id="{A6CEA078-8266-4E28-A694-2DCF2D8372F4}"/>
              </a:ext>
            </a:extLst>
          </p:cNvPr>
          <p:cNvSpPr txBox="1">
            <a:spLocks/>
          </p:cNvSpPr>
          <p:nvPr/>
        </p:nvSpPr>
        <p:spPr>
          <a:xfrm>
            <a:off x="6096000" y="2331134"/>
            <a:ext cx="3127470" cy="310175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0" name="Espaço Reservado para Texto 2">
            <a:extLst>
              <a:ext uri="{FF2B5EF4-FFF2-40B4-BE49-F238E27FC236}">
                <a16:creationId xmlns:a16="http://schemas.microsoft.com/office/drawing/2014/main" id="{85D9A114-3931-4D8E-83AE-B08B42AC7E96}"/>
              </a:ext>
            </a:extLst>
          </p:cNvPr>
          <p:cNvSpPr txBox="1">
            <a:spLocks/>
          </p:cNvSpPr>
          <p:nvPr/>
        </p:nvSpPr>
        <p:spPr>
          <a:xfrm>
            <a:off x="6667730" y="2811653"/>
            <a:ext cx="5111479" cy="296677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1" name="Espaço Reservado para Texto 2">
            <a:extLst>
              <a:ext uri="{FF2B5EF4-FFF2-40B4-BE49-F238E27FC236}">
                <a16:creationId xmlns:a16="http://schemas.microsoft.com/office/drawing/2014/main" id="{A3345984-32D6-418F-95CC-7AF17624E79D}"/>
              </a:ext>
            </a:extLst>
          </p:cNvPr>
          <p:cNvSpPr txBox="1">
            <a:spLocks/>
          </p:cNvSpPr>
          <p:nvPr/>
        </p:nvSpPr>
        <p:spPr>
          <a:xfrm>
            <a:off x="6667730" y="2437163"/>
            <a:ext cx="2156474" cy="334126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1600">
              <a:solidFill>
                <a:srgbClr val="2C2B25"/>
              </a:solidFill>
              <a:ea typeface="Segoe UI Black" panose="020B0A02040204020203" pitchFamily="34" charset="0"/>
              <a:cs typeface="Segoe UI" panose="020B0502040204020203" pitchFamily="34" charset="0"/>
            </a:endParaRPr>
          </a:p>
        </p:txBody>
      </p:sp>
      <p:sp>
        <p:nvSpPr>
          <p:cNvPr id="12" name="Espaço Reservado para Texto 2">
            <a:extLst>
              <a:ext uri="{FF2B5EF4-FFF2-40B4-BE49-F238E27FC236}">
                <a16:creationId xmlns:a16="http://schemas.microsoft.com/office/drawing/2014/main" id="{AE8CDD13-C9B1-4D05-87E9-D39CCACA6135}"/>
              </a:ext>
            </a:extLst>
          </p:cNvPr>
          <p:cNvSpPr txBox="1">
            <a:spLocks/>
          </p:cNvSpPr>
          <p:nvPr/>
        </p:nvSpPr>
        <p:spPr>
          <a:xfrm>
            <a:off x="6037019" y="3247212"/>
            <a:ext cx="3851923" cy="1454158"/>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000">
                <a:solidFill>
                  <a:srgbClr val="2C2B25"/>
                </a:solidFill>
                <a:ea typeface="Segoe UI Black" panose="020B0A02040204020203" pitchFamily="34" charset="0"/>
                <a:cs typeface="Segoe UI" panose="020B0502040204020203" pitchFamily="34" charset="0"/>
              </a:rPr>
              <a:t>Na função que fez a requisição no front-</a:t>
            </a:r>
            <a:r>
              <a:rPr lang="pt-BR" sz="2000" err="1">
                <a:solidFill>
                  <a:srgbClr val="2C2B25"/>
                </a:solidFill>
                <a:ea typeface="Segoe UI Black" panose="020B0A02040204020203" pitchFamily="34" charset="0"/>
                <a:cs typeface="Segoe UI" panose="020B0502040204020203" pitchFamily="34" charset="0"/>
              </a:rPr>
              <a:t>end</a:t>
            </a:r>
            <a:r>
              <a:rPr lang="pt-BR" sz="2000">
                <a:solidFill>
                  <a:srgbClr val="2C2B25"/>
                </a:solidFill>
                <a:ea typeface="Segoe UI Black" panose="020B0A02040204020203" pitchFamily="34" charset="0"/>
                <a:cs typeface="Segoe UI" panose="020B0502040204020203" pitchFamily="34" charset="0"/>
              </a:rPr>
              <a:t> é feito o recebimento via call-back e manipulado o dado como preciso.</a:t>
            </a:r>
          </a:p>
        </p:txBody>
      </p:sp>
      <p:pic>
        <p:nvPicPr>
          <p:cNvPr id="2" name="Imagem 1">
            <a:extLst>
              <a:ext uri="{FF2B5EF4-FFF2-40B4-BE49-F238E27FC236}">
                <a16:creationId xmlns:a16="http://schemas.microsoft.com/office/drawing/2014/main" id="{F251B372-1740-4901-865D-35CDBC63AD7B}"/>
              </a:ext>
            </a:extLst>
          </p:cNvPr>
          <p:cNvPicPr>
            <a:picLocks noChangeAspect="1"/>
          </p:cNvPicPr>
          <p:nvPr/>
        </p:nvPicPr>
        <p:blipFill>
          <a:blip r:embed="rId3"/>
          <a:stretch>
            <a:fillRect/>
          </a:stretch>
        </p:blipFill>
        <p:spPr>
          <a:xfrm>
            <a:off x="316279" y="2526356"/>
            <a:ext cx="5434875" cy="2895870"/>
          </a:xfrm>
          <a:prstGeom prst="rect">
            <a:avLst/>
          </a:prstGeom>
        </p:spPr>
      </p:pic>
    </p:spTree>
    <p:extLst>
      <p:ext uri="{BB962C8B-B14F-4D97-AF65-F5344CB8AC3E}">
        <p14:creationId xmlns:p14="http://schemas.microsoft.com/office/powerpoint/2010/main" val="26580945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Funcionamento das </a:t>
            </a:r>
            <a:r>
              <a:rPr lang="pt-BR" err="1"/>
              <a:t>request’s</a:t>
            </a:r>
            <a:r>
              <a:rPr lang="pt-BR"/>
              <a:t> VDI 2.0</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sp>
        <p:nvSpPr>
          <p:cNvPr id="9" name="Espaço Reservado para Texto 2">
            <a:extLst>
              <a:ext uri="{FF2B5EF4-FFF2-40B4-BE49-F238E27FC236}">
                <a16:creationId xmlns:a16="http://schemas.microsoft.com/office/drawing/2014/main" id="{A6CEA078-8266-4E28-A694-2DCF2D8372F4}"/>
              </a:ext>
            </a:extLst>
          </p:cNvPr>
          <p:cNvSpPr txBox="1">
            <a:spLocks/>
          </p:cNvSpPr>
          <p:nvPr/>
        </p:nvSpPr>
        <p:spPr>
          <a:xfrm>
            <a:off x="6096000" y="2331134"/>
            <a:ext cx="3127470" cy="310175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0" name="Espaço Reservado para Texto 2">
            <a:extLst>
              <a:ext uri="{FF2B5EF4-FFF2-40B4-BE49-F238E27FC236}">
                <a16:creationId xmlns:a16="http://schemas.microsoft.com/office/drawing/2014/main" id="{85D9A114-3931-4D8E-83AE-B08B42AC7E96}"/>
              </a:ext>
            </a:extLst>
          </p:cNvPr>
          <p:cNvSpPr txBox="1">
            <a:spLocks/>
          </p:cNvSpPr>
          <p:nvPr/>
        </p:nvSpPr>
        <p:spPr>
          <a:xfrm>
            <a:off x="6667730" y="2811653"/>
            <a:ext cx="5111479" cy="296677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1" name="Espaço Reservado para Texto 2">
            <a:extLst>
              <a:ext uri="{FF2B5EF4-FFF2-40B4-BE49-F238E27FC236}">
                <a16:creationId xmlns:a16="http://schemas.microsoft.com/office/drawing/2014/main" id="{A3345984-32D6-418F-95CC-7AF17624E79D}"/>
              </a:ext>
            </a:extLst>
          </p:cNvPr>
          <p:cNvSpPr txBox="1">
            <a:spLocks/>
          </p:cNvSpPr>
          <p:nvPr/>
        </p:nvSpPr>
        <p:spPr>
          <a:xfrm>
            <a:off x="6667730" y="2437163"/>
            <a:ext cx="2156474" cy="334126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1600">
              <a:solidFill>
                <a:srgbClr val="2C2B25"/>
              </a:solidFill>
              <a:ea typeface="Segoe UI Black" panose="020B0A02040204020203" pitchFamily="34" charset="0"/>
              <a:cs typeface="Segoe UI" panose="020B0502040204020203" pitchFamily="34" charset="0"/>
            </a:endParaRPr>
          </a:p>
        </p:txBody>
      </p:sp>
      <p:sp>
        <p:nvSpPr>
          <p:cNvPr id="12" name="Espaço Reservado para Texto 2">
            <a:extLst>
              <a:ext uri="{FF2B5EF4-FFF2-40B4-BE49-F238E27FC236}">
                <a16:creationId xmlns:a16="http://schemas.microsoft.com/office/drawing/2014/main" id="{AE8CDD13-C9B1-4D05-87E9-D39CCACA6135}"/>
              </a:ext>
            </a:extLst>
          </p:cNvPr>
          <p:cNvSpPr txBox="1">
            <a:spLocks/>
          </p:cNvSpPr>
          <p:nvPr/>
        </p:nvSpPr>
        <p:spPr>
          <a:xfrm>
            <a:off x="6736789" y="3349971"/>
            <a:ext cx="3851923" cy="1454158"/>
          </a:xfrm>
          <a:prstGeom prst="rect">
            <a:avLst/>
          </a:prstGeom>
        </p:spPr>
        <p:txBody>
          <a:bodyPr>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000">
                <a:solidFill>
                  <a:srgbClr val="2C2B25"/>
                </a:solidFill>
                <a:ea typeface="Segoe UI Black" panose="020B0A02040204020203" pitchFamily="34" charset="0"/>
                <a:cs typeface="Segoe UI" panose="020B0502040204020203" pitchFamily="34" charset="0"/>
              </a:rPr>
              <a:t>Programa PY040006 tem como principal responsabilidade retorno de dados de gravação de manifesto, buscar manifestações, enviar requisições chamados , entre demais dados.</a:t>
            </a:r>
          </a:p>
        </p:txBody>
      </p:sp>
      <p:pic>
        <p:nvPicPr>
          <p:cNvPr id="2" name="Imagem 1">
            <a:extLst>
              <a:ext uri="{FF2B5EF4-FFF2-40B4-BE49-F238E27FC236}">
                <a16:creationId xmlns:a16="http://schemas.microsoft.com/office/drawing/2014/main" id="{D043BE70-97E3-4CC4-9FF5-895239DF2FF8}"/>
              </a:ext>
            </a:extLst>
          </p:cNvPr>
          <p:cNvPicPr>
            <a:picLocks noChangeAspect="1"/>
          </p:cNvPicPr>
          <p:nvPr/>
        </p:nvPicPr>
        <p:blipFill>
          <a:blip r:embed="rId3"/>
          <a:stretch>
            <a:fillRect/>
          </a:stretch>
        </p:blipFill>
        <p:spPr>
          <a:xfrm>
            <a:off x="249696" y="1498259"/>
            <a:ext cx="5846304" cy="4915949"/>
          </a:xfrm>
          <a:prstGeom prst="rect">
            <a:avLst/>
          </a:prstGeom>
        </p:spPr>
      </p:pic>
    </p:spTree>
    <p:extLst>
      <p:ext uri="{BB962C8B-B14F-4D97-AF65-F5344CB8AC3E}">
        <p14:creationId xmlns:p14="http://schemas.microsoft.com/office/powerpoint/2010/main" val="38835794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Programas COBOL VDI 2.0</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sp>
        <p:nvSpPr>
          <p:cNvPr id="9" name="Espaço Reservado para Texto 2">
            <a:extLst>
              <a:ext uri="{FF2B5EF4-FFF2-40B4-BE49-F238E27FC236}">
                <a16:creationId xmlns:a16="http://schemas.microsoft.com/office/drawing/2014/main" id="{A6CEA078-8266-4E28-A694-2DCF2D8372F4}"/>
              </a:ext>
            </a:extLst>
          </p:cNvPr>
          <p:cNvSpPr txBox="1">
            <a:spLocks/>
          </p:cNvSpPr>
          <p:nvPr/>
        </p:nvSpPr>
        <p:spPr>
          <a:xfrm>
            <a:off x="6096000" y="2331134"/>
            <a:ext cx="3127470" cy="310175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0" name="Espaço Reservado para Texto 2">
            <a:extLst>
              <a:ext uri="{FF2B5EF4-FFF2-40B4-BE49-F238E27FC236}">
                <a16:creationId xmlns:a16="http://schemas.microsoft.com/office/drawing/2014/main" id="{85D9A114-3931-4D8E-83AE-B08B42AC7E96}"/>
              </a:ext>
            </a:extLst>
          </p:cNvPr>
          <p:cNvSpPr txBox="1">
            <a:spLocks/>
          </p:cNvSpPr>
          <p:nvPr/>
        </p:nvSpPr>
        <p:spPr>
          <a:xfrm>
            <a:off x="6667730" y="2811653"/>
            <a:ext cx="5111479" cy="296677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2" name="Espaço Reservado para Texto 2">
            <a:extLst>
              <a:ext uri="{FF2B5EF4-FFF2-40B4-BE49-F238E27FC236}">
                <a16:creationId xmlns:a16="http://schemas.microsoft.com/office/drawing/2014/main" id="{95A04F6B-DCE8-4C82-A5B5-C7AD35983D5A}"/>
              </a:ext>
            </a:extLst>
          </p:cNvPr>
          <p:cNvSpPr txBox="1">
            <a:spLocks/>
          </p:cNvSpPr>
          <p:nvPr/>
        </p:nvSpPr>
        <p:spPr>
          <a:xfrm>
            <a:off x="6185984" y="3567961"/>
            <a:ext cx="3851923" cy="1454158"/>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000">
                <a:solidFill>
                  <a:srgbClr val="2C2B25"/>
                </a:solidFill>
                <a:ea typeface="Segoe UI Black" panose="020B0A02040204020203" pitchFamily="34" charset="0"/>
                <a:cs typeface="Segoe UI" panose="020B0502040204020203" pitchFamily="34" charset="0"/>
              </a:rPr>
              <a:t>Os possíveis </a:t>
            </a:r>
            <a:r>
              <a:rPr lang="pt-BR" sz="2000" err="1">
                <a:solidFill>
                  <a:srgbClr val="2C2B25"/>
                </a:solidFill>
                <a:ea typeface="Segoe UI Black" panose="020B0A02040204020203" pitchFamily="34" charset="0"/>
                <a:cs typeface="Segoe UI" panose="020B0502040204020203" pitchFamily="34" charset="0"/>
              </a:rPr>
              <a:t>JSON’s</a:t>
            </a:r>
            <a:r>
              <a:rPr lang="pt-BR" sz="2000">
                <a:solidFill>
                  <a:srgbClr val="2C2B25"/>
                </a:solidFill>
                <a:ea typeface="Segoe UI Black" panose="020B0A02040204020203" pitchFamily="34" charset="0"/>
                <a:cs typeface="Segoe UI" panose="020B0502040204020203" pitchFamily="34" charset="0"/>
              </a:rPr>
              <a:t> retornados para o front do VDI 2.0 .</a:t>
            </a:r>
          </a:p>
        </p:txBody>
      </p:sp>
      <p:pic>
        <p:nvPicPr>
          <p:cNvPr id="3" name="Imagem 2">
            <a:extLst>
              <a:ext uri="{FF2B5EF4-FFF2-40B4-BE49-F238E27FC236}">
                <a16:creationId xmlns:a16="http://schemas.microsoft.com/office/drawing/2014/main" id="{CC8D31A0-DED5-4C5D-A3D6-0B5FD191DC06}"/>
              </a:ext>
            </a:extLst>
          </p:cNvPr>
          <p:cNvPicPr>
            <a:picLocks noChangeAspect="1"/>
          </p:cNvPicPr>
          <p:nvPr/>
        </p:nvPicPr>
        <p:blipFill>
          <a:blip r:embed="rId3"/>
          <a:stretch>
            <a:fillRect/>
          </a:stretch>
        </p:blipFill>
        <p:spPr>
          <a:xfrm>
            <a:off x="74802" y="1865217"/>
            <a:ext cx="4975370" cy="4413967"/>
          </a:xfrm>
          <a:prstGeom prst="rect">
            <a:avLst/>
          </a:prstGeom>
        </p:spPr>
      </p:pic>
    </p:spTree>
    <p:extLst>
      <p:ext uri="{BB962C8B-B14F-4D97-AF65-F5344CB8AC3E}">
        <p14:creationId xmlns:p14="http://schemas.microsoft.com/office/powerpoint/2010/main" val="30962980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Funcionamento das </a:t>
            </a:r>
            <a:r>
              <a:rPr lang="pt-BR" err="1"/>
              <a:t>request’s</a:t>
            </a:r>
            <a:r>
              <a:rPr lang="pt-BR"/>
              <a:t> VDI 2.0</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sp>
        <p:nvSpPr>
          <p:cNvPr id="9" name="Espaço Reservado para Texto 2">
            <a:extLst>
              <a:ext uri="{FF2B5EF4-FFF2-40B4-BE49-F238E27FC236}">
                <a16:creationId xmlns:a16="http://schemas.microsoft.com/office/drawing/2014/main" id="{A6CEA078-8266-4E28-A694-2DCF2D8372F4}"/>
              </a:ext>
            </a:extLst>
          </p:cNvPr>
          <p:cNvSpPr txBox="1">
            <a:spLocks/>
          </p:cNvSpPr>
          <p:nvPr/>
        </p:nvSpPr>
        <p:spPr>
          <a:xfrm>
            <a:off x="6096000" y="2331134"/>
            <a:ext cx="3127470" cy="310175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0" name="Espaço Reservado para Texto 2">
            <a:extLst>
              <a:ext uri="{FF2B5EF4-FFF2-40B4-BE49-F238E27FC236}">
                <a16:creationId xmlns:a16="http://schemas.microsoft.com/office/drawing/2014/main" id="{85D9A114-3931-4D8E-83AE-B08B42AC7E96}"/>
              </a:ext>
            </a:extLst>
          </p:cNvPr>
          <p:cNvSpPr txBox="1">
            <a:spLocks/>
          </p:cNvSpPr>
          <p:nvPr/>
        </p:nvSpPr>
        <p:spPr>
          <a:xfrm>
            <a:off x="6667730" y="2811653"/>
            <a:ext cx="5111479" cy="296677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1" name="Espaço Reservado para Texto 2">
            <a:extLst>
              <a:ext uri="{FF2B5EF4-FFF2-40B4-BE49-F238E27FC236}">
                <a16:creationId xmlns:a16="http://schemas.microsoft.com/office/drawing/2014/main" id="{A3345984-32D6-418F-95CC-7AF17624E79D}"/>
              </a:ext>
            </a:extLst>
          </p:cNvPr>
          <p:cNvSpPr txBox="1">
            <a:spLocks/>
          </p:cNvSpPr>
          <p:nvPr/>
        </p:nvSpPr>
        <p:spPr>
          <a:xfrm>
            <a:off x="6667730" y="2437163"/>
            <a:ext cx="2156474" cy="334126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1600">
              <a:solidFill>
                <a:srgbClr val="2C2B25"/>
              </a:solidFill>
              <a:ea typeface="Segoe UI Black" panose="020B0A02040204020203" pitchFamily="34" charset="0"/>
              <a:cs typeface="Segoe UI" panose="020B0502040204020203" pitchFamily="34" charset="0"/>
            </a:endParaRPr>
          </a:p>
        </p:txBody>
      </p:sp>
      <p:sp>
        <p:nvSpPr>
          <p:cNvPr id="12" name="Espaço Reservado para Texto 2">
            <a:extLst>
              <a:ext uri="{FF2B5EF4-FFF2-40B4-BE49-F238E27FC236}">
                <a16:creationId xmlns:a16="http://schemas.microsoft.com/office/drawing/2014/main" id="{AE8CDD13-C9B1-4D05-87E9-D39CCACA6135}"/>
              </a:ext>
            </a:extLst>
          </p:cNvPr>
          <p:cNvSpPr txBox="1">
            <a:spLocks/>
          </p:cNvSpPr>
          <p:nvPr/>
        </p:nvSpPr>
        <p:spPr>
          <a:xfrm>
            <a:off x="7659735" y="3275847"/>
            <a:ext cx="3851923" cy="1454158"/>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000">
                <a:solidFill>
                  <a:srgbClr val="2C2B25"/>
                </a:solidFill>
                <a:ea typeface="Segoe UI Black" panose="020B0A02040204020203" pitchFamily="34" charset="0"/>
                <a:cs typeface="Segoe UI" panose="020B0502040204020203" pitchFamily="34" charset="0"/>
              </a:rPr>
              <a:t>Na função que fez a requisição no front-</a:t>
            </a:r>
            <a:r>
              <a:rPr lang="pt-BR" sz="2000" err="1">
                <a:solidFill>
                  <a:srgbClr val="2C2B25"/>
                </a:solidFill>
                <a:ea typeface="Segoe UI Black" panose="020B0A02040204020203" pitchFamily="34" charset="0"/>
                <a:cs typeface="Segoe UI" panose="020B0502040204020203" pitchFamily="34" charset="0"/>
              </a:rPr>
              <a:t>end</a:t>
            </a:r>
            <a:r>
              <a:rPr lang="pt-BR" sz="2000">
                <a:solidFill>
                  <a:srgbClr val="2C2B25"/>
                </a:solidFill>
                <a:ea typeface="Segoe UI Black" panose="020B0A02040204020203" pitchFamily="34" charset="0"/>
                <a:cs typeface="Segoe UI" panose="020B0502040204020203" pitchFamily="34" charset="0"/>
              </a:rPr>
              <a:t> é feito o recebimento via call-back e manipulado o dado como preciso.</a:t>
            </a:r>
          </a:p>
        </p:txBody>
      </p:sp>
      <p:pic>
        <p:nvPicPr>
          <p:cNvPr id="3" name="Imagem 2">
            <a:extLst>
              <a:ext uri="{FF2B5EF4-FFF2-40B4-BE49-F238E27FC236}">
                <a16:creationId xmlns:a16="http://schemas.microsoft.com/office/drawing/2014/main" id="{436DD5BD-2B2D-443D-942D-389DE4A075D1}"/>
              </a:ext>
            </a:extLst>
          </p:cNvPr>
          <p:cNvPicPr>
            <a:picLocks noChangeAspect="1"/>
          </p:cNvPicPr>
          <p:nvPr/>
        </p:nvPicPr>
        <p:blipFill>
          <a:blip r:embed="rId3"/>
          <a:stretch>
            <a:fillRect/>
          </a:stretch>
        </p:blipFill>
        <p:spPr>
          <a:xfrm>
            <a:off x="645512" y="2359957"/>
            <a:ext cx="6324600" cy="3495675"/>
          </a:xfrm>
          <a:prstGeom prst="rect">
            <a:avLst/>
          </a:prstGeom>
        </p:spPr>
      </p:pic>
    </p:spTree>
    <p:extLst>
      <p:ext uri="{BB962C8B-B14F-4D97-AF65-F5344CB8AC3E}">
        <p14:creationId xmlns:p14="http://schemas.microsoft.com/office/powerpoint/2010/main" val="12324264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Funcionamento das </a:t>
            </a:r>
            <a:r>
              <a:rPr lang="pt-BR" err="1"/>
              <a:t>request’s</a:t>
            </a:r>
            <a:r>
              <a:rPr lang="pt-BR"/>
              <a:t> VDI 2.0</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sp>
        <p:nvSpPr>
          <p:cNvPr id="9" name="Espaço Reservado para Texto 2">
            <a:extLst>
              <a:ext uri="{FF2B5EF4-FFF2-40B4-BE49-F238E27FC236}">
                <a16:creationId xmlns:a16="http://schemas.microsoft.com/office/drawing/2014/main" id="{A6CEA078-8266-4E28-A694-2DCF2D8372F4}"/>
              </a:ext>
            </a:extLst>
          </p:cNvPr>
          <p:cNvSpPr txBox="1">
            <a:spLocks/>
          </p:cNvSpPr>
          <p:nvPr/>
        </p:nvSpPr>
        <p:spPr>
          <a:xfrm>
            <a:off x="6096000" y="2331134"/>
            <a:ext cx="3127470" cy="310175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0" name="Espaço Reservado para Texto 2">
            <a:extLst>
              <a:ext uri="{FF2B5EF4-FFF2-40B4-BE49-F238E27FC236}">
                <a16:creationId xmlns:a16="http://schemas.microsoft.com/office/drawing/2014/main" id="{85D9A114-3931-4D8E-83AE-B08B42AC7E96}"/>
              </a:ext>
            </a:extLst>
          </p:cNvPr>
          <p:cNvSpPr txBox="1">
            <a:spLocks/>
          </p:cNvSpPr>
          <p:nvPr/>
        </p:nvSpPr>
        <p:spPr>
          <a:xfrm>
            <a:off x="6667730" y="2811653"/>
            <a:ext cx="5111479" cy="296677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1" name="Espaço Reservado para Texto 2">
            <a:extLst>
              <a:ext uri="{FF2B5EF4-FFF2-40B4-BE49-F238E27FC236}">
                <a16:creationId xmlns:a16="http://schemas.microsoft.com/office/drawing/2014/main" id="{A3345984-32D6-418F-95CC-7AF17624E79D}"/>
              </a:ext>
            </a:extLst>
          </p:cNvPr>
          <p:cNvSpPr txBox="1">
            <a:spLocks/>
          </p:cNvSpPr>
          <p:nvPr/>
        </p:nvSpPr>
        <p:spPr>
          <a:xfrm>
            <a:off x="6667730" y="2437163"/>
            <a:ext cx="2156474" cy="334126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1600">
              <a:solidFill>
                <a:srgbClr val="2C2B25"/>
              </a:solidFill>
              <a:ea typeface="Segoe UI Black" panose="020B0A02040204020203" pitchFamily="34" charset="0"/>
              <a:cs typeface="Segoe UI" panose="020B0502040204020203" pitchFamily="34" charset="0"/>
            </a:endParaRPr>
          </a:p>
        </p:txBody>
      </p:sp>
      <p:sp>
        <p:nvSpPr>
          <p:cNvPr id="12" name="Espaço Reservado para Texto 2">
            <a:extLst>
              <a:ext uri="{FF2B5EF4-FFF2-40B4-BE49-F238E27FC236}">
                <a16:creationId xmlns:a16="http://schemas.microsoft.com/office/drawing/2014/main" id="{AE8CDD13-C9B1-4D05-87E9-D39CCACA6135}"/>
              </a:ext>
            </a:extLst>
          </p:cNvPr>
          <p:cNvSpPr txBox="1">
            <a:spLocks/>
          </p:cNvSpPr>
          <p:nvPr/>
        </p:nvSpPr>
        <p:spPr>
          <a:xfrm>
            <a:off x="6736789" y="3349971"/>
            <a:ext cx="3851923" cy="1454158"/>
          </a:xfrm>
          <a:prstGeom prst="rect">
            <a:avLst/>
          </a:prstGeom>
        </p:spPr>
        <p:txBody>
          <a:bodyPr>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000">
                <a:solidFill>
                  <a:srgbClr val="2C2B25"/>
                </a:solidFill>
                <a:ea typeface="Segoe UI Black" panose="020B0A02040204020203" pitchFamily="34" charset="0"/>
                <a:cs typeface="Segoe UI" panose="020B0502040204020203" pitchFamily="34" charset="0"/>
              </a:rPr>
              <a:t>Programa PY040007 tem como principal responsabilidade encaminhar o programa para geração dos WS do VDI onde possui todas as operações feitas através de Webservices que podem ser requisitados via </a:t>
            </a:r>
            <a:r>
              <a:rPr lang="pt-BR" sz="2000" err="1">
                <a:solidFill>
                  <a:srgbClr val="2C2B25"/>
                </a:solidFill>
                <a:ea typeface="Segoe UI Black" panose="020B0A02040204020203" pitchFamily="34" charset="0"/>
                <a:cs typeface="Segoe UI" panose="020B0502040204020203" pitchFamily="34" charset="0"/>
              </a:rPr>
              <a:t>Postman</a:t>
            </a:r>
            <a:r>
              <a:rPr lang="pt-BR" sz="2000">
                <a:solidFill>
                  <a:srgbClr val="2C2B25"/>
                </a:solidFill>
                <a:ea typeface="Segoe UI Black" panose="020B0A02040204020203" pitchFamily="34" charset="0"/>
                <a:cs typeface="Segoe UI" panose="020B0502040204020203" pitchFamily="34" charset="0"/>
              </a:rPr>
              <a:t> que simula uma requisição na API.</a:t>
            </a:r>
          </a:p>
        </p:txBody>
      </p:sp>
      <p:pic>
        <p:nvPicPr>
          <p:cNvPr id="3" name="Imagem 2">
            <a:extLst>
              <a:ext uri="{FF2B5EF4-FFF2-40B4-BE49-F238E27FC236}">
                <a16:creationId xmlns:a16="http://schemas.microsoft.com/office/drawing/2014/main" id="{7F998C61-2E81-4C58-B04D-437D2F0DD626}"/>
              </a:ext>
            </a:extLst>
          </p:cNvPr>
          <p:cNvPicPr>
            <a:picLocks noChangeAspect="1"/>
          </p:cNvPicPr>
          <p:nvPr/>
        </p:nvPicPr>
        <p:blipFill>
          <a:blip r:embed="rId3"/>
          <a:stretch>
            <a:fillRect/>
          </a:stretch>
        </p:blipFill>
        <p:spPr>
          <a:xfrm>
            <a:off x="335559" y="1926541"/>
            <a:ext cx="4907909" cy="4301017"/>
          </a:xfrm>
          <a:prstGeom prst="rect">
            <a:avLst/>
          </a:prstGeom>
        </p:spPr>
      </p:pic>
    </p:spTree>
    <p:extLst>
      <p:ext uri="{BB962C8B-B14F-4D97-AF65-F5344CB8AC3E}">
        <p14:creationId xmlns:p14="http://schemas.microsoft.com/office/powerpoint/2010/main" val="6272186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33F3C8B8-93CB-4D29-8367-B0BE3789E7A0}"/>
              </a:ext>
            </a:extLst>
          </p:cNvPr>
          <p:cNvSpPr>
            <a:spLocks noGrp="1"/>
          </p:cNvSpPr>
          <p:nvPr>
            <p:ph type="body" sz="quarter" idx="11"/>
          </p:nvPr>
        </p:nvSpPr>
        <p:spPr>
          <a:xfrm>
            <a:off x="1135063" y="833438"/>
            <a:ext cx="3841671" cy="2614612"/>
          </a:xfrm>
        </p:spPr>
        <p:txBody>
          <a:bodyPr/>
          <a:lstStyle/>
          <a:p>
            <a:pPr marL="0" indent="0">
              <a:buNone/>
            </a:pPr>
            <a:r>
              <a:rPr lang="pt-BR" sz="3200">
                <a:solidFill>
                  <a:srgbClr val="2C2B25"/>
                </a:solidFill>
                <a:latin typeface="IBM Plex Mono" panose="020B0509050203000203" pitchFamily="49" charset="0"/>
                <a:ea typeface="Segoe UI Black" panose="020B0A02040204020203" pitchFamily="34" charset="0"/>
                <a:cs typeface="Nobel-Bold" panose="02000503050000020004" pitchFamily="2" charset="0"/>
              </a:rPr>
              <a:t>&lt;3. Gerenciamento das </a:t>
            </a:r>
            <a:r>
              <a:rPr lang="pt-BR" sz="3200" err="1">
                <a:solidFill>
                  <a:srgbClr val="2C2B25"/>
                </a:solidFill>
                <a:latin typeface="IBM Plex Mono" panose="020B0509050203000203" pitchFamily="49" charset="0"/>
                <a:ea typeface="Segoe UI Black" panose="020B0A02040204020203" pitchFamily="34" charset="0"/>
                <a:cs typeface="Nobel-Bold" panose="02000503050000020004" pitchFamily="2" charset="0"/>
              </a:rPr>
              <a:t>Branch’s</a:t>
            </a:r>
            <a:r>
              <a:rPr lang="pt-BR" sz="3200">
                <a:solidFill>
                  <a:srgbClr val="2C2B25"/>
                </a:solidFill>
                <a:latin typeface="IBM Plex Mono" panose="020B0509050203000203" pitchFamily="49" charset="0"/>
                <a:ea typeface="Segoe UI Black" panose="020B0A02040204020203" pitchFamily="34" charset="0"/>
                <a:cs typeface="Nobel-Bold" panose="02000503050000020004" pitchFamily="2" charset="0"/>
              </a:rPr>
              <a:t> no GitHub do VDI 2.0/&gt;</a:t>
            </a:r>
            <a:endParaRPr kumimoji="0" lang="pt-BR" sz="3200" b="1" i="0" u="none" strike="noStrike" kern="1200" cap="none" spc="0" normalizeH="0" baseline="0" noProof="0">
              <a:ln>
                <a:noFill/>
              </a:ln>
              <a:solidFill>
                <a:srgbClr val="2C2B25"/>
              </a:solidFill>
              <a:effectLst/>
              <a:uLnTx/>
              <a:uFillTx/>
              <a:latin typeface="IBM Plex Mono" panose="020B0509050203000203" pitchFamily="49" charset="0"/>
              <a:ea typeface="Segoe UI Black" panose="020B0A02040204020203" pitchFamily="34" charset="0"/>
              <a:cs typeface="Nobel-Bold" panose="02000503050000020004" pitchFamily="2" charset="0"/>
            </a:endParaRPr>
          </a:p>
          <a:p>
            <a:pPr marL="0" indent="0">
              <a:buNone/>
            </a:pPr>
            <a:endParaRPr lang="pt-BR" sz="3200"/>
          </a:p>
        </p:txBody>
      </p:sp>
      <p:sp>
        <p:nvSpPr>
          <p:cNvPr id="3" name="Espaço Reservado para Texto 2">
            <a:extLst>
              <a:ext uri="{FF2B5EF4-FFF2-40B4-BE49-F238E27FC236}">
                <a16:creationId xmlns:a16="http://schemas.microsoft.com/office/drawing/2014/main" id="{AFDF2425-6A2C-4B5D-B647-2F6FAC9DE592}"/>
              </a:ext>
            </a:extLst>
          </p:cNvPr>
          <p:cNvSpPr>
            <a:spLocks noGrp="1"/>
          </p:cNvSpPr>
          <p:nvPr>
            <p:ph type="body" sz="quarter" idx="12"/>
          </p:nvPr>
        </p:nvSpPr>
        <p:spPr>
          <a:xfrm>
            <a:off x="5678473" y="1747838"/>
            <a:ext cx="5707063" cy="2966775"/>
          </a:xfrm>
        </p:spPr>
        <p:txBody>
          <a:bodyPr>
            <a:normAutofit/>
          </a:bodyPr>
          <a:lstStyle/>
          <a:p>
            <a:pPr marL="0" indent="0">
              <a:buNone/>
            </a:pPr>
            <a:endParaRPr kumimoji="0" lang="pt-BR" sz="2000" i="0" u="none" strike="noStrike" kern="1200" cap="none" spc="0" normalizeH="0" baseline="0" noProof="0">
              <a:ln>
                <a:noFill/>
              </a:ln>
              <a:solidFill>
                <a:srgbClr val="2C2B25"/>
              </a:solidFill>
              <a:effectLst/>
              <a:uLnTx/>
              <a:uFillTx/>
              <a:latin typeface="IBM Plex Mono" panose="020B0509050203000203" pitchFamily="49" charset="0"/>
              <a:ea typeface="Segoe UI Black" panose="020B0A02040204020203" pitchFamily="34" charset="0"/>
              <a:cs typeface="Segoe UI" panose="020B0502040204020203" pitchFamily="34" charset="0"/>
            </a:endParaRPr>
          </a:p>
          <a:p>
            <a:r>
              <a:rPr lang="pt-BR"/>
              <a:t>Nesta parte mapearemos como fazer as separações das </a:t>
            </a:r>
            <a:r>
              <a:rPr lang="pt-BR" err="1"/>
              <a:t>branch’s</a:t>
            </a:r>
            <a:r>
              <a:rPr lang="pt-BR"/>
              <a:t> no GitHub </a:t>
            </a:r>
          </a:p>
        </p:txBody>
      </p:sp>
      <p:pic>
        <p:nvPicPr>
          <p:cNvPr id="4" name="Imagem 3">
            <a:extLst>
              <a:ext uri="{FF2B5EF4-FFF2-40B4-BE49-F238E27FC236}">
                <a16:creationId xmlns:a16="http://schemas.microsoft.com/office/drawing/2014/main" id="{3B78D535-4845-4B13-8D69-7A99E514BF71}"/>
              </a:ext>
            </a:extLst>
          </p:cNvPr>
          <p:cNvPicPr>
            <a:picLocks noChangeAspect="1"/>
          </p:cNvPicPr>
          <p:nvPr/>
        </p:nvPicPr>
        <p:blipFill>
          <a:blip r:embed="rId2"/>
          <a:stretch>
            <a:fillRect/>
          </a:stretch>
        </p:blipFill>
        <p:spPr>
          <a:xfrm>
            <a:off x="10407265" y="6422699"/>
            <a:ext cx="1784735" cy="435301"/>
          </a:xfrm>
          <a:prstGeom prst="rect">
            <a:avLst/>
          </a:prstGeom>
        </p:spPr>
      </p:pic>
    </p:spTree>
    <p:extLst>
      <p:ext uri="{BB962C8B-B14F-4D97-AF65-F5344CB8AC3E}">
        <p14:creationId xmlns:p14="http://schemas.microsoft.com/office/powerpoint/2010/main" val="41051533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Padronização das </a:t>
            </a:r>
            <a:r>
              <a:rPr lang="pt-BR" err="1"/>
              <a:t>branch’s</a:t>
            </a:r>
            <a:r>
              <a:rPr lang="pt-BR"/>
              <a:t> no GitHub</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sp>
        <p:nvSpPr>
          <p:cNvPr id="9" name="Espaço Reservado para Texto 2">
            <a:extLst>
              <a:ext uri="{FF2B5EF4-FFF2-40B4-BE49-F238E27FC236}">
                <a16:creationId xmlns:a16="http://schemas.microsoft.com/office/drawing/2014/main" id="{A6CEA078-8266-4E28-A694-2DCF2D8372F4}"/>
              </a:ext>
            </a:extLst>
          </p:cNvPr>
          <p:cNvSpPr txBox="1">
            <a:spLocks/>
          </p:cNvSpPr>
          <p:nvPr/>
        </p:nvSpPr>
        <p:spPr>
          <a:xfrm>
            <a:off x="6096000" y="2331134"/>
            <a:ext cx="3127470" cy="310175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0" name="Espaço Reservado para Texto 2">
            <a:extLst>
              <a:ext uri="{FF2B5EF4-FFF2-40B4-BE49-F238E27FC236}">
                <a16:creationId xmlns:a16="http://schemas.microsoft.com/office/drawing/2014/main" id="{85D9A114-3931-4D8E-83AE-B08B42AC7E96}"/>
              </a:ext>
            </a:extLst>
          </p:cNvPr>
          <p:cNvSpPr txBox="1">
            <a:spLocks/>
          </p:cNvSpPr>
          <p:nvPr/>
        </p:nvSpPr>
        <p:spPr>
          <a:xfrm>
            <a:off x="6667730" y="2811653"/>
            <a:ext cx="5111479" cy="296677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1" name="Espaço Reservado para Texto 2">
            <a:extLst>
              <a:ext uri="{FF2B5EF4-FFF2-40B4-BE49-F238E27FC236}">
                <a16:creationId xmlns:a16="http://schemas.microsoft.com/office/drawing/2014/main" id="{A3345984-32D6-418F-95CC-7AF17624E79D}"/>
              </a:ext>
            </a:extLst>
          </p:cNvPr>
          <p:cNvSpPr txBox="1">
            <a:spLocks/>
          </p:cNvSpPr>
          <p:nvPr/>
        </p:nvSpPr>
        <p:spPr>
          <a:xfrm>
            <a:off x="6667730" y="2437163"/>
            <a:ext cx="2156474" cy="334126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1600">
              <a:solidFill>
                <a:srgbClr val="2C2B25"/>
              </a:solidFill>
              <a:ea typeface="Segoe UI Black" panose="020B0A02040204020203" pitchFamily="34" charset="0"/>
              <a:cs typeface="Segoe UI" panose="020B0502040204020203" pitchFamily="34" charset="0"/>
            </a:endParaRPr>
          </a:p>
        </p:txBody>
      </p:sp>
      <p:sp>
        <p:nvSpPr>
          <p:cNvPr id="8" name="Espaço Reservado para Texto 2">
            <a:extLst>
              <a:ext uri="{FF2B5EF4-FFF2-40B4-BE49-F238E27FC236}">
                <a16:creationId xmlns:a16="http://schemas.microsoft.com/office/drawing/2014/main" id="{658C288C-169B-46B9-99BA-6D6AB7F724E4}"/>
              </a:ext>
            </a:extLst>
          </p:cNvPr>
          <p:cNvSpPr txBox="1">
            <a:spLocks/>
          </p:cNvSpPr>
          <p:nvPr/>
        </p:nvSpPr>
        <p:spPr>
          <a:xfrm>
            <a:off x="6989952" y="5290747"/>
            <a:ext cx="5202048" cy="1936400"/>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a:p>
            <a:r>
              <a:rPr lang="pt-BR" sz="1200"/>
              <a:t>OBS :Para ter acesso as pastas do Projeto do VDI 2.0 deve-se pedir acesso via </a:t>
            </a:r>
            <a:r>
              <a:rPr lang="pt-BR" sz="1200" err="1"/>
              <a:t>email</a:t>
            </a:r>
            <a:r>
              <a:rPr lang="pt-BR" sz="1200"/>
              <a:t> para o </a:t>
            </a:r>
            <a:r>
              <a:rPr lang="en-US" sz="1200"/>
              <a:t>Jackson Ricardo </a:t>
            </a:r>
            <a:r>
              <a:rPr lang="en-US" sz="1200" err="1"/>
              <a:t>Wippel</a:t>
            </a:r>
            <a:r>
              <a:rPr lang="en-US" sz="1200"/>
              <a:t> &lt;jackson.wippel@ambevtech.com.br&gt;</a:t>
            </a:r>
            <a:endParaRPr lang="pt-BR" sz="1200"/>
          </a:p>
        </p:txBody>
      </p:sp>
      <p:sp>
        <p:nvSpPr>
          <p:cNvPr id="13" name="Espaço Reservado para Texto 2">
            <a:extLst>
              <a:ext uri="{FF2B5EF4-FFF2-40B4-BE49-F238E27FC236}">
                <a16:creationId xmlns:a16="http://schemas.microsoft.com/office/drawing/2014/main" id="{636D0DC7-541B-47D4-BE74-CC2F97567ABC}"/>
              </a:ext>
            </a:extLst>
          </p:cNvPr>
          <p:cNvSpPr txBox="1">
            <a:spLocks/>
          </p:cNvSpPr>
          <p:nvPr/>
        </p:nvSpPr>
        <p:spPr>
          <a:xfrm>
            <a:off x="7447709" y="2730305"/>
            <a:ext cx="3851923" cy="1454158"/>
          </a:xfrm>
          <a:prstGeom prst="rect">
            <a:avLst/>
          </a:prstGeom>
        </p:spPr>
        <p:txBody>
          <a:bodyPr>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000">
                <a:solidFill>
                  <a:srgbClr val="2C2B25"/>
                </a:solidFill>
                <a:ea typeface="Segoe UI Black" panose="020B0A02040204020203" pitchFamily="34" charset="0"/>
                <a:cs typeface="Segoe UI" panose="020B0502040204020203" pitchFamily="34" charset="0"/>
              </a:rPr>
              <a:t>No link </a:t>
            </a:r>
            <a:r>
              <a:rPr lang="pt-BR" sz="2000">
                <a:solidFill>
                  <a:srgbClr val="2C2B25"/>
                </a:solidFill>
                <a:ea typeface="Segoe UI Black" panose="020B0A02040204020203" pitchFamily="34" charset="0"/>
                <a:cs typeface="Segoe UI" panose="020B0502040204020203" pitchFamily="34" charset="0"/>
                <a:hlinkClick r:id="rId3"/>
              </a:rPr>
              <a:t>https://github.com/hbsistec/2A</a:t>
            </a:r>
            <a:r>
              <a:rPr lang="pt-BR" sz="2000">
                <a:solidFill>
                  <a:srgbClr val="2C2B25"/>
                </a:solidFill>
                <a:ea typeface="Segoe UI Black" panose="020B0A02040204020203" pitchFamily="34" charset="0"/>
                <a:cs typeface="Segoe UI" panose="020B0502040204020203" pitchFamily="34" charset="0"/>
              </a:rPr>
              <a:t> terá acesso as versões do front-</a:t>
            </a:r>
            <a:r>
              <a:rPr lang="pt-BR" sz="2000" err="1">
                <a:solidFill>
                  <a:srgbClr val="2C2B25"/>
                </a:solidFill>
                <a:ea typeface="Segoe UI Black" panose="020B0A02040204020203" pitchFamily="34" charset="0"/>
                <a:cs typeface="Segoe UI" panose="020B0502040204020203" pitchFamily="34" charset="0"/>
              </a:rPr>
              <a:t>end</a:t>
            </a:r>
            <a:r>
              <a:rPr lang="pt-BR" sz="2000">
                <a:solidFill>
                  <a:srgbClr val="2C2B25"/>
                </a:solidFill>
                <a:ea typeface="Segoe UI Black" panose="020B0A02040204020203" pitchFamily="34" charset="0"/>
                <a:cs typeface="Segoe UI" panose="020B0502040204020203" pitchFamily="34" charset="0"/>
              </a:rPr>
              <a:t> do VDI 2.0. Ao acessar ele automaticamente irá para a versão máster do projeto.</a:t>
            </a:r>
          </a:p>
        </p:txBody>
      </p:sp>
      <p:pic>
        <p:nvPicPr>
          <p:cNvPr id="2" name="Imagem 1">
            <a:extLst>
              <a:ext uri="{FF2B5EF4-FFF2-40B4-BE49-F238E27FC236}">
                <a16:creationId xmlns:a16="http://schemas.microsoft.com/office/drawing/2014/main" id="{ED42EE49-17C7-42A5-937A-9C1761C10D9A}"/>
              </a:ext>
            </a:extLst>
          </p:cNvPr>
          <p:cNvPicPr>
            <a:picLocks noChangeAspect="1"/>
          </p:cNvPicPr>
          <p:nvPr/>
        </p:nvPicPr>
        <p:blipFill>
          <a:blip r:embed="rId4"/>
          <a:stretch>
            <a:fillRect/>
          </a:stretch>
        </p:blipFill>
        <p:spPr>
          <a:xfrm>
            <a:off x="183436" y="2918472"/>
            <a:ext cx="6713650" cy="2207078"/>
          </a:xfrm>
          <a:prstGeom prst="rect">
            <a:avLst/>
          </a:prstGeom>
        </p:spPr>
      </p:pic>
    </p:spTree>
    <p:extLst>
      <p:ext uri="{BB962C8B-B14F-4D97-AF65-F5344CB8AC3E}">
        <p14:creationId xmlns:p14="http://schemas.microsoft.com/office/powerpoint/2010/main" val="39067364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Padronização das </a:t>
            </a:r>
            <a:r>
              <a:rPr lang="pt-BR" err="1"/>
              <a:t>branch’s</a:t>
            </a:r>
            <a:r>
              <a:rPr lang="pt-BR"/>
              <a:t> no GitHub</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sp>
        <p:nvSpPr>
          <p:cNvPr id="9" name="Espaço Reservado para Texto 2">
            <a:extLst>
              <a:ext uri="{FF2B5EF4-FFF2-40B4-BE49-F238E27FC236}">
                <a16:creationId xmlns:a16="http://schemas.microsoft.com/office/drawing/2014/main" id="{A6CEA078-8266-4E28-A694-2DCF2D8372F4}"/>
              </a:ext>
            </a:extLst>
          </p:cNvPr>
          <p:cNvSpPr txBox="1">
            <a:spLocks/>
          </p:cNvSpPr>
          <p:nvPr/>
        </p:nvSpPr>
        <p:spPr>
          <a:xfrm>
            <a:off x="6096000" y="2331134"/>
            <a:ext cx="3127470" cy="310175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0" name="Espaço Reservado para Texto 2">
            <a:extLst>
              <a:ext uri="{FF2B5EF4-FFF2-40B4-BE49-F238E27FC236}">
                <a16:creationId xmlns:a16="http://schemas.microsoft.com/office/drawing/2014/main" id="{85D9A114-3931-4D8E-83AE-B08B42AC7E96}"/>
              </a:ext>
            </a:extLst>
          </p:cNvPr>
          <p:cNvSpPr txBox="1">
            <a:spLocks/>
          </p:cNvSpPr>
          <p:nvPr/>
        </p:nvSpPr>
        <p:spPr>
          <a:xfrm>
            <a:off x="6667730" y="2811653"/>
            <a:ext cx="5111479" cy="296677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1" name="Espaço Reservado para Texto 2">
            <a:extLst>
              <a:ext uri="{FF2B5EF4-FFF2-40B4-BE49-F238E27FC236}">
                <a16:creationId xmlns:a16="http://schemas.microsoft.com/office/drawing/2014/main" id="{A3345984-32D6-418F-95CC-7AF17624E79D}"/>
              </a:ext>
            </a:extLst>
          </p:cNvPr>
          <p:cNvSpPr txBox="1">
            <a:spLocks/>
          </p:cNvSpPr>
          <p:nvPr/>
        </p:nvSpPr>
        <p:spPr>
          <a:xfrm>
            <a:off x="6667730" y="2437163"/>
            <a:ext cx="2156474" cy="334126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1600">
              <a:solidFill>
                <a:srgbClr val="2C2B25"/>
              </a:solidFill>
              <a:ea typeface="Segoe UI Black" panose="020B0A02040204020203" pitchFamily="34" charset="0"/>
              <a:cs typeface="Segoe UI" panose="020B0502040204020203" pitchFamily="34" charset="0"/>
            </a:endParaRPr>
          </a:p>
        </p:txBody>
      </p:sp>
      <p:sp>
        <p:nvSpPr>
          <p:cNvPr id="12" name="Espaço Reservado para Texto 2">
            <a:extLst>
              <a:ext uri="{FF2B5EF4-FFF2-40B4-BE49-F238E27FC236}">
                <a16:creationId xmlns:a16="http://schemas.microsoft.com/office/drawing/2014/main" id="{AE8CDD13-C9B1-4D05-87E9-D39CCACA6135}"/>
              </a:ext>
            </a:extLst>
          </p:cNvPr>
          <p:cNvSpPr txBox="1">
            <a:spLocks/>
          </p:cNvSpPr>
          <p:nvPr/>
        </p:nvSpPr>
        <p:spPr>
          <a:xfrm>
            <a:off x="7534035" y="2701921"/>
            <a:ext cx="4093106" cy="1744244"/>
          </a:xfrm>
          <a:prstGeom prst="rect">
            <a:avLst/>
          </a:prstGeom>
        </p:spPr>
        <p:txBody>
          <a:bodyPr>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000">
                <a:solidFill>
                  <a:srgbClr val="2C2B25"/>
                </a:solidFill>
                <a:ea typeface="Segoe UI Black" panose="020B0A02040204020203" pitchFamily="34" charset="0"/>
                <a:cs typeface="Segoe UI" panose="020B0502040204020203" pitchFamily="34" charset="0"/>
              </a:rPr>
              <a:t>Usamos as </a:t>
            </a:r>
            <a:r>
              <a:rPr lang="pt-BR" sz="2000" err="1">
                <a:solidFill>
                  <a:srgbClr val="2C2B25"/>
                </a:solidFill>
                <a:ea typeface="Segoe UI Black" panose="020B0A02040204020203" pitchFamily="34" charset="0"/>
                <a:cs typeface="Segoe UI" panose="020B0502040204020203" pitchFamily="34" charset="0"/>
              </a:rPr>
              <a:t>branch’s</a:t>
            </a:r>
            <a:r>
              <a:rPr lang="pt-BR" sz="2000">
                <a:solidFill>
                  <a:srgbClr val="2C2B25"/>
                </a:solidFill>
                <a:ea typeface="Segoe UI Black" panose="020B0A02040204020203" pitchFamily="34" charset="0"/>
                <a:cs typeface="Segoe UI" panose="020B0502040204020203" pitchFamily="34" charset="0"/>
              </a:rPr>
              <a:t> clones tentando seguir o mesmo modelo dos versionamentos do Fonte Seguro onde temos o nosso </a:t>
            </a:r>
            <a:r>
              <a:rPr lang="pt-BR" sz="2000" err="1">
                <a:solidFill>
                  <a:srgbClr val="2C2B25"/>
                </a:solidFill>
                <a:ea typeface="Segoe UI Black" panose="020B0A02040204020203" pitchFamily="34" charset="0"/>
                <a:cs typeface="Segoe UI" panose="020B0502040204020203" pitchFamily="34" charset="0"/>
              </a:rPr>
              <a:t>back-end</a:t>
            </a:r>
            <a:r>
              <a:rPr lang="pt-BR" sz="2000">
                <a:solidFill>
                  <a:srgbClr val="2C2B25"/>
                </a:solidFill>
                <a:ea typeface="Segoe UI Black" panose="020B0A02040204020203" pitchFamily="34" charset="0"/>
                <a:cs typeface="Segoe UI" panose="020B0502040204020203" pitchFamily="34" charset="0"/>
              </a:rPr>
              <a:t> COBOL. Desta forma separamos as </a:t>
            </a:r>
            <a:r>
              <a:rPr lang="pt-BR" sz="2000" err="1">
                <a:solidFill>
                  <a:srgbClr val="2C2B25"/>
                </a:solidFill>
                <a:ea typeface="Segoe UI Black" panose="020B0A02040204020203" pitchFamily="34" charset="0"/>
                <a:cs typeface="Segoe UI" panose="020B0502040204020203" pitchFamily="34" charset="0"/>
              </a:rPr>
              <a:t>alterções</a:t>
            </a:r>
            <a:r>
              <a:rPr lang="pt-BR" sz="2000">
                <a:solidFill>
                  <a:srgbClr val="2C2B25"/>
                </a:solidFill>
                <a:ea typeface="Segoe UI Black" panose="020B0A02040204020203" pitchFamily="34" charset="0"/>
                <a:cs typeface="Segoe UI" panose="020B0502040204020203" pitchFamily="34" charset="0"/>
              </a:rPr>
              <a:t> que também entram no VDI 2.0. Na versão  </a:t>
            </a:r>
            <a:r>
              <a:rPr lang="pt-BR" sz="2000" err="1">
                <a:solidFill>
                  <a:srgbClr val="2C2B25"/>
                </a:solidFill>
                <a:ea typeface="Segoe UI Black" panose="020B0A02040204020203" pitchFamily="34" charset="0"/>
                <a:cs typeface="Segoe UI" panose="020B0502040204020203" pitchFamily="34" charset="0"/>
              </a:rPr>
              <a:t>vdi</a:t>
            </a:r>
            <a:r>
              <a:rPr lang="pt-BR" sz="2000">
                <a:solidFill>
                  <a:srgbClr val="2C2B25"/>
                </a:solidFill>
                <a:ea typeface="Segoe UI Black" panose="020B0A02040204020203" pitchFamily="34" charset="0"/>
                <a:cs typeface="Segoe UI" panose="020B0502040204020203" pitchFamily="34" charset="0"/>
              </a:rPr>
              <a:t>/11.73.00.00 usamos para fazer as alterações que mais tarde irá subir para outra versão que usamos para o ambiente de produção </a:t>
            </a:r>
          </a:p>
        </p:txBody>
      </p:sp>
      <p:pic>
        <p:nvPicPr>
          <p:cNvPr id="2" name="Imagem 1">
            <a:extLst>
              <a:ext uri="{FF2B5EF4-FFF2-40B4-BE49-F238E27FC236}">
                <a16:creationId xmlns:a16="http://schemas.microsoft.com/office/drawing/2014/main" id="{AE9EF9A1-71A2-453E-9EEC-E0F888B861F2}"/>
              </a:ext>
            </a:extLst>
          </p:cNvPr>
          <p:cNvPicPr>
            <a:picLocks noChangeAspect="1"/>
          </p:cNvPicPr>
          <p:nvPr/>
        </p:nvPicPr>
        <p:blipFill>
          <a:blip r:embed="rId3"/>
          <a:stretch>
            <a:fillRect/>
          </a:stretch>
        </p:blipFill>
        <p:spPr>
          <a:xfrm>
            <a:off x="159174" y="2660744"/>
            <a:ext cx="6844088" cy="2436784"/>
          </a:xfrm>
          <a:prstGeom prst="rect">
            <a:avLst/>
          </a:prstGeom>
        </p:spPr>
      </p:pic>
    </p:spTree>
    <p:extLst>
      <p:ext uri="{BB962C8B-B14F-4D97-AF65-F5344CB8AC3E}">
        <p14:creationId xmlns:p14="http://schemas.microsoft.com/office/powerpoint/2010/main" val="18063510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Padronização das </a:t>
            </a:r>
            <a:r>
              <a:rPr lang="pt-BR" err="1"/>
              <a:t>branch’s</a:t>
            </a:r>
            <a:r>
              <a:rPr lang="pt-BR"/>
              <a:t> no GitHub</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sp>
        <p:nvSpPr>
          <p:cNvPr id="9" name="Espaço Reservado para Texto 2">
            <a:extLst>
              <a:ext uri="{FF2B5EF4-FFF2-40B4-BE49-F238E27FC236}">
                <a16:creationId xmlns:a16="http://schemas.microsoft.com/office/drawing/2014/main" id="{A6CEA078-8266-4E28-A694-2DCF2D8372F4}"/>
              </a:ext>
            </a:extLst>
          </p:cNvPr>
          <p:cNvSpPr txBox="1">
            <a:spLocks/>
          </p:cNvSpPr>
          <p:nvPr/>
        </p:nvSpPr>
        <p:spPr>
          <a:xfrm>
            <a:off x="6096000" y="2331134"/>
            <a:ext cx="3127470" cy="310175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0" name="Espaço Reservado para Texto 2">
            <a:extLst>
              <a:ext uri="{FF2B5EF4-FFF2-40B4-BE49-F238E27FC236}">
                <a16:creationId xmlns:a16="http://schemas.microsoft.com/office/drawing/2014/main" id="{85D9A114-3931-4D8E-83AE-B08B42AC7E96}"/>
              </a:ext>
            </a:extLst>
          </p:cNvPr>
          <p:cNvSpPr txBox="1">
            <a:spLocks/>
          </p:cNvSpPr>
          <p:nvPr/>
        </p:nvSpPr>
        <p:spPr>
          <a:xfrm>
            <a:off x="6667730" y="2811653"/>
            <a:ext cx="5111479" cy="296677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1" name="Espaço Reservado para Texto 2">
            <a:extLst>
              <a:ext uri="{FF2B5EF4-FFF2-40B4-BE49-F238E27FC236}">
                <a16:creationId xmlns:a16="http://schemas.microsoft.com/office/drawing/2014/main" id="{A3345984-32D6-418F-95CC-7AF17624E79D}"/>
              </a:ext>
            </a:extLst>
          </p:cNvPr>
          <p:cNvSpPr txBox="1">
            <a:spLocks/>
          </p:cNvSpPr>
          <p:nvPr/>
        </p:nvSpPr>
        <p:spPr>
          <a:xfrm>
            <a:off x="6667730" y="2437163"/>
            <a:ext cx="2156474" cy="334126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1600">
              <a:solidFill>
                <a:srgbClr val="2C2B25"/>
              </a:solidFill>
              <a:ea typeface="Segoe UI Black" panose="020B0A02040204020203" pitchFamily="34" charset="0"/>
              <a:cs typeface="Segoe UI" panose="020B0502040204020203" pitchFamily="34" charset="0"/>
            </a:endParaRPr>
          </a:p>
        </p:txBody>
      </p:sp>
      <p:sp>
        <p:nvSpPr>
          <p:cNvPr id="12" name="Espaço Reservado para Texto 2">
            <a:extLst>
              <a:ext uri="{FF2B5EF4-FFF2-40B4-BE49-F238E27FC236}">
                <a16:creationId xmlns:a16="http://schemas.microsoft.com/office/drawing/2014/main" id="{AE8CDD13-C9B1-4D05-87E9-D39CCACA6135}"/>
              </a:ext>
            </a:extLst>
          </p:cNvPr>
          <p:cNvSpPr txBox="1">
            <a:spLocks/>
          </p:cNvSpPr>
          <p:nvPr/>
        </p:nvSpPr>
        <p:spPr>
          <a:xfrm>
            <a:off x="7534035" y="2701921"/>
            <a:ext cx="4093106" cy="1744244"/>
          </a:xfrm>
          <a:prstGeom prst="rect">
            <a:avLst/>
          </a:prstGeom>
        </p:spPr>
        <p:txBody>
          <a:bodyPr>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000">
                <a:solidFill>
                  <a:srgbClr val="2C2B25"/>
                </a:solidFill>
                <a:ea typeface="Segoe UI Black" panose="020B0A02040204020203" pitchFamily="34" charset="0"/>
                <a:cs typeface="Segoe UI" panose="020B0502040204020203" pitchFamily="34" charset="0"/>
              </a:rPr>
              <a:t>A partir da versão VDI/11.73.00.00 a cada atividade feita no front-</a:t>
            </a:r>
            <a:r>
              <a:rPr lang="pt-BR" sz="2000" err="1">
                <a:solidFill>
                  <a:srgbClr val="2C2B25"/>
                </a:solidFill>
                <a:ea typeface="Segoe UI Black" panose="020B0A02040204020203" pitchFamily="34" charset="0"/>
                <a:cs typeface="Segoe UI" panose="020B0502040204020203" pitchFamily="34" charset="0"/>
              </a:rPr>
              <a:t>end</a:t>
            </a:r>
            <a:r>
              <a:rPr lang="pt-BR" sz="2000">
                <a:solidFill>
                  <a:srgbClr val="2C2B25"/>
                </a:solidFill>
                <a:ea typeface="Segoe UI Black" panose="020B0A02040204020203" pitchFamily="34" charset="0"/>
                <a:cs typeface="Segoe UI" panose="020B0502040204020203" pitchFamily="34" charset="0"/>
              </a:rPr>
              <a:t> do VDI 2.0 precisamos uma nova </a:t>
            </a:r>
            <a:r>
              <a:rPr lang="pt-BR" sz="2000" err="1">
                <a:solidFill>
                  <a:srgbClr val="2C2B25"/>
                </a:solidFill>
                <a:ea typeface="Segoe UI Black" panose="020B0A02040204020203" pitchFamily="34" charset="0"/>
                <a:cs typeface="Segoe UI" panose="020B0502040204020203" pitchFamily="34" charset="0"/>
              </a:rPr>
              <a:t>branch</a:t>
            </a:r>
            <a:r>
              <a:rPr lang="pt-BR" sz="2000">
                <a:solidFill>
                  <a:srgbClr val="2C2B25"/>
                </a:solidFill>
                <a:ea typeface="Segoe UI Black" panose="020B0A02040204020203" pitchFamily="34" charset="0"/>
                <a:cs typeface="Segoe UI" panose="020B0502040204020203" pitchFamily="34" charset="0"/>
              </a:rPr>
              <a:t> para subir as alterações. Desta forma caso algo de errado na versão consegue-se retirar apenas a alteração em questão que está com problema.</a:t>
            </a:r>
          </a:p>
        </p:txBody>
      </p:sp>
      <p:pic>
        <p:nvPicPr>
          <p:cNvPr id="2" name="Imagem 1">
            <a:extLst>
              <a:ext uri="{FF2B5EF4-FFF2-40B4-BE49-F238E27FC236}">
                <a16:creationId xmlns:a16="http://schemas.microsoft.com/office/drawing/2014/main" id="{AE9EF9A1-71A2-453E-9EEC-E0F888B861F2}"/>
              </a:ext>
            </a:extLst>
          </p:cNvPr>
          <p:cNvPicPr>
            <a:picLocks noChangeAspect="1"/>
          </p:cNvPicPr>
          <p:nvPr/>
        </p:nvPicPr>
        <p:blipFill>
          <a:blip r:embed="rId3"/>
          <a:stretch>
            <a:fillRect/>
          </a:stretch>
        </p:blipFill>
        <p:spPr>
          <a:xfrm>
            <a:off x="209508" y="2098681"/>
            <a:ext cx="4731608" cy="1684652"/>
          </a:xfrm>
          <a:prstGeom prst="rect">
            <a:avLst/>
          </a:prstGeom>
        </p:spPr>
      </p:pic>
      <p:pic>
        <p:nvPicPr>
          <p:cNvPr id="3" name="Imagem 2">
            <a:extLst>
              <a:ext uri="{FF2B5EF4-FFF2-40B4-BE49-F238E27FC236}">
                <a16:creationId xmlns:a16="http://schemas.microsoft.com/office/drawing/2014/main" id="{0D778243-C3C6-4DF7-908C-CFA62E5A0952}"/>
              </a:ext>
            </a:extLst>
          </p:cNvPr>
          <p:cNvPicPr>
            <a:picLocks noChangeAspect="1"/>
          </p:cNvPicPr>
          <p:nvPr/>
        </p:nvPicPr>
        <p:blipFill>
          <a:blip r:embed="rId4"/>
          <a:stretch>
            <a:fillRect/>
          </a:stretch>
        </p:blipFill>
        <p:spPr>
          <a:xfrm>
            <a:off x="1193375" y="3783333"/>
            <a:ext cx="6057511" cy="1917059"/>
          </a:xfrm>
          <a:prstGeom prst="rect">
            <a:avLst/>
          </a:prstGeom>
        </p:spPr>
      </p:pic>
    </p:spTree>
    <p:extLst>
      <p:ext uri="{BB962C8B-B14F-4D97-AF65-F5344CB8AC3E}">
        <p14:creationId xmlns:p14="http://schemas.microsoft.com/office/powerpoint/2010/main" val="11172672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Padronização das </a:t>
            </a:r>
            <a:r>
              <a:rPr lang="pt-BR" err="1"/>
              <a:t>branch’s</a:t>
            </a:r>
            <a:r>
              <a:rPr lang="pt-BR"/>
              <a:t> no GitHub</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sp>
        <p:nvSpPr>
          <p:cNvPr id="9" name="Espaço Reservado para Texto 2">
            <a:extLst>
              <a:ext uri="{FF2B5EF4-FFF2-40B4-BE49-F238E27FC236}">
                <a16:creationId xmlns:a16="http://schemas.microsoft.com/office/drawing/2014/main" id="{A6CEA078-8266-4E28-A694-2DCF2D8372F4}"/>
              </a:ext>
            </a:extLst>
          </p:cNvPr>
          <p:cNvSpPr txBox="1">
            <a:spLocks/>
          </p:cNvSpPr>
          <p:nvPr/>
        </p:nvSpPr>
        <p:spPr>
          <a:xfrm>
            <a:off x="6096000" y="2331134"/>
            <a:ext cx="3127470" cy="310175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0" name="Espaço Reservado para Texto 2">
            <a:extLst>
              <a:ext uri="{FF2B5EF4-FFF2-40B4-BE49-F238E27FC236}">
                <a16:creationId xmlns:a16="http://schemas.microsoft.com/office/drawing/2014/main" id="{85D9A114-3931-4D8E-83AE-B08B42AC7E96}"/>
              </a:ext>
            </a:extLst>
          </p:cNvPr>
          <p:cNvSpPr txBox="1">
            <a:spLocks/>
          </p:cNvSpPr>
          <p:nvPr/>
        </p:nvSpPr>
        <p:spPr>
          <a:xfrm>
            <a:off x="6667730" y="2811653"/>
            <a:ext cx="5111479" cy="296677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1" name="Espaço Reservado para Texto 2">
            <a:extLst>
              <a:ext uri="{FF2B5EF4-FFF2-40B4-BE49-F238E27FC236}">
                <a16:creationId xmlns:a16="http://schemas.microsoft.com/office/drawing/2014/main" id="{A3345984-32D6-418F-95CC-7AF17624E79D}"/>
              </a:ext>
            </a:extLst>
          </p:cNvPr>
          <p:cNvSpPr txBox="1">
            <a:spLocks/>
          </p:cNvSpPr>
          <p:nvPr/>
        </p:nvSpPr>
        <p:spPr>
          <a:xfrm>
            <a:off x="6667730" y="2437163"/>
            <a:ext cx="2156474" cy="334126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1600">
              <a:solidFill>
                <a:srgbClr val="2C2B25"/>
              </a:solidFill>
              <a:ea typeface="Segoe UI Black" panose="020B0A02040204020203" pitchFamily="34" charset="0"/>
              <a:cs typeface="Segoe UI" panose="020B0502040204020203" pitchFamily="34" charset="0"/>
            </a:endParaRPr>
          </a:p>
        </p:txBody>
      </p:sp>
      <p:sp>
        <p:nvSpPr>
          <p:cNvPr id="12" name="Espaço Reservado para Texto 2">
            <a:extLst>
              <a:ext uri="{FF2B5EF4-FFF2-40B4-BE49-F238E27FC236}">
                <a16:creationId xmlns:a16="http://schemas.microsoft.com/office/drawing/2014/main" id="{AE8CDD13-C9B1-4D05-87E9-D39CCACA6135}"/>
              </a:ext>
            </a:extLst>
          </p:cNvPr>
          <p:cNvSpPr txBox="1">
            <a:spLocks/>
          </p:cNvSpPr>
          <p:nvPr/>
        </p:nvSpPr>
        <p:spPr>
          <a:xfrm>
            <a:off x="6096000" y="3009891"/>
            <a:ext cx="4093106" cy="1744244"/>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000">
                <a:solidFill>
                  <a:srgbClr val="2C2B25"/>
                </a:solidFill>
                <a:ea typeface="Segoe UI Black" panose="020B0A02040204020203" pitchFamily="34" charset="0"/>
                <a:cs typeface="Segoe UI" panose="020B0502040204020203" pitchFamily="34" charset="0"/>
              </a:rPr>
              <a:t>Pelo próprio GitHub da pra clonar a </a:t>
            </a:r>
            <a:r>
              <a:rPr lang="pt-BR" sz="2000" err="1">
                <a:solidFill>
                  <a:srgbClr val="2C2B25"/>
                </a:solidFill>
                <a:ea typeface="Segoe UI Black" panose="020B0A02040204020203" pitchFamily="34" charset="0"/>
                <a:cs typeface="Segoe UI" panose="020B0502040204020203" pitchFamily="34" charset="0"/>
              </a:rPr>
              <a:t>branch</a:t>
            </a:r>
            <a:r>
              <a:rPr lang="pt-BR" sz="2000">
                <a:solidFill>
                  <a:srgbClr val="2C2B25"/>
                </a:solidFill>
                <a:ea typeface="Segoe UI Black" panose="020B0A02040204020203" pitchFamily="34" charset="0"/>
                <a:cs typeface="Segoe UI" panose="020B0502040204020203" pitchFamily="34" charset="0"/>
              </a:rPr>
              <a:t> espelho a versão selecionada como no exemplo ao lado. Assim </a:t>
            </a:r>
            <a:r>
              <a:rPr lang="pt-BR" sz="2000" err="1">
                <a:solidFill>
                  <a:srgbClr val="2C2B25"/>
                </a:solidFill>
                <a:ea typeface="Segoe UI Black" panose="020B0A02040204020203" pitchFamily="34" charset="0"/>
                <a:cs typeface="Segoe UI" panose="020B0502040204020203" pitchFamily="34" charset="0"/>
              </a:rPr>
              <a:t>vc</a:t>
            </a:r>
            <a:r>
              <a:rPr lang="pt-BR" sz="2000">
                <a:solidFill>
                  <a:srgbClr val="2C2B25"/>
                </a:solidFill>
                <a:ea typeface="Segoe UI Black" panose="020B0A02040204020203" pitchFamily="34" charset="0"/>
                <a:cs typeface="Segoe UI" panose="020B0502040204020203" pitchFamily="34" charset="0"/>
              </a:rPr>
              <a:t> altera somente a atividade em questão.</a:t>
            </a:r>
          </a:p>
        </p:txBody>
      </p:sp>
      <p:pic>
        <p:nvPicPr>
          <p:cNvPr id="4" name="Imagem 3">
            <a:extLst>
              <a:ext uri="{FF2B5EF4-FFF2-40B4-BE49-F238E27FC236}">
                <a16:creationId xmlns:a16="http://schemas.microsoft.com/office/drawing/2014/main" id="{8AE68F8D-D49A-4BE0-A502-335A39AC17F8}"/>
              </a:ext>
            </a:extLst>
          </p:cNvPr>
          <p:cNvPicPr>
            <a:picLocks noChangeAspect="1"/>
          </p:cNvPicPr>
          <p:nvPr/>
        </p:nvPicPr>
        <p:blipFill>
          <a:blip r:embed="rId3"/>
          <a:stretch>
            <a:fillRect/>
          </a:stretch>
        </p:blipFill>
        <p:spPr>
          <a:xfrm>
            <a:off x="1408116" y="2111786"/>
            <a:ext cx="3933002" cy="3814938"/>
          </a:xfrm>
          <a:prstGeom prst="rect">
            <a:avLst/>
          </a:prstGeom>
        </p:spPr>
      </p:pic>
    </p:spTree>
    <p:extLst>
      <p:ext uri="{BB962C8B-B14F-4D97-AF65-F5344CB8AC3E}">
        <p14:creationId xmlns:p14="http://schemas.microsoft.com/office/powerpoint/2010/main" val="4211544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lstStyle/>
          <a:p>
            <a:r>
              <a:rPr lang="pt-BR"/>
              <a:t>Fluxo de atendimento VDI 2.0</a:t>
            </a:r>
          </a:p>
        </p:txBody>
      </p:sp>
      <p:pic>
        <p:nvPicPr>
          <p:cNvPr id="3" name="Imagem 2">
            <a:extLst>
              <a:ext uri="{FF2B5EF4-FFF2-40B4-BE49-F238E27FC236}">
                <a16:creationId xmlns:a16="http://schemas.microsoft.com/office/drawing/2014/main" id="{C2BE91CC-3D77-4BBB-B18E-0BA8CF89873B}"/>
              </a:ext>
            </a:extLst>
          </p:cNvPr>
          <p:cNvPicPr>
            <a:picLocks noChangeAspect="1"/>
          </p:cNvPicPr>
          <p:nvPr/>
        </p:nvPicPr>
        <p:blipFill>
          <a:blip r:embed="rId2"/>
          <a:stretch>
            <a:fillRect/>
          </a:stretch>
        </p:blipFill>
        <p:spPr>
          <a:xfrm>
            <a:off x="461395" y="2129686"/>
            <a:ext cx="7310255" cy="3943942"/>
          </a:xfrm>
          <a:prstGeom prst="rect">
            <a:avLst/>
          </a:prstGeom>
        </p:spPr>
      </p:pic>
      <p:sp>
        <p:nvSpPr>
          <p:cNvPr id="8" name="Espaço Reservado para Texto 2">
            <a:extLst>
              <a:ext uri="{FF2B5EF4-FFF2-40B4-BE49-F238E27FC236}">
                <a16:creationId xmlns:a16="http://schemas.microsoft.com/office/drawing/2014/main" id="{0744FF44-0840-445F-A5BB-58DF8DDFC1BB}"/>
              </a:ext>
            </a:extLst>
          </p:cNvPr>
          <p:cNvSpPr txBox="1">
            <a:spLocks/>
          </p:cNvSpPr>
          <p:nvPr/>
        </p:nvSpPr>
        <p:spPr>
          <a:xfrm>
            <a:off x="8674034" y="3429000"/>
            <a:ext cx="2031541" cy="2622826"/>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a:p>
            <a:r>
              <a:rPr lang="pt-BR" sz="1400"/>
              <a:t>Após acessar a tela do VDI 2.0 irá pedir para informar qual vendedor deve prosseguir.</a:t>
            </a:r>
          </a:p>
        </p:txBody>
      </p:sp>
      <p:pic>
        <p:nvPicPr>
          <p:cNvPr id="9" name="Imagem 8">
            <a:extLst>
              <a:ext uri="{FF2B5EF4-FFF2-40B4-BE49-F238E27FC236}">
                <a16:creationId xmlns:a16="http://schemas.microsoft.com/office/drawing/2014/main" id="{52ABD722-569E-4C5A-9E92-EF5EBD68A7AB}"/>
              </a:ext>
            </a:extLst>
          </p:cNvPr>
          <p:cNvPicPr>
            <a:picLocks noChangeAspect="1"/>
          </p:cNvPicPr>
          <p:nvPr/>
        </p:nvPicPr>
        <p:blipFill>
          <a:blip r:embed="rId3"/>
          <a:stretch>
            <a:fillRect/>
          </a:stretch>
        </p:blipFill>
        <p:spPr>
          <a:xfrm>
            <a:off x="10407265" y="6422699"/>
            <a:ext cx="1784735" cy="435301"/>
          </a:xfrm>
          <a:prstGeom prst="rect">
            <a:avLst/>
          </a:prstGeom>
        </p:spPr>
      </p:pic>
    </p:spTree>
    <p:extLst>
      <p:ext uri="{BB962C8B-B14F-4D97-AF65-F5344CB8AC3E}">
        <p14:creationId xmlns:p14="http://schemas.microsoft.com/office/powerpoint/2010/main" val="9983715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Padronização das </a:t>
            </a:r>
            <a:r>
              <a:rPr lang="pt-BR" err="1"/>
              <a:t>branch’s</a:t>
            </a:r>
            <a:r>
              <a:rPr lang="pt-BR"/>
              <a:t> no GitHub</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sp>
        <p:nvSpPr>
          <p:cNvPr id="9" name="Espaço Reservado para Texto 2">
            <a:extLst>
              <a:ext uri="{FF2B5EF4-FFF2-40B4-BE49-F238E27FC236}">
                <a16:creationId xmlns:a16="http://schemas.microsoft.com/office/drawing/2014/main" id="{A6CEA078-8266-4E28-A694-2DCF2D8372F4}"/>
              </a:ext>
            </a:extLst>
          </p:cNvPr>
          <p:cNvSpPr txBox="1">
            <a:spLocks/>
          </p:cNvSpPr>
          <p:nvPr/>
        </p:nvSpPr>
        <p:spPr>
          <a:xfrm>
            <a:off x="6096000" y="2331134"/>
            <a:ext cx="3127470" cy="310175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0" name="Espaço Reservado para Texto 2">
            <a:extLst>
              <a:ext uri="{FF2B5EF4-FFF2-40B4-BE49-F238E27FC236}">
                <a16:creationId xmlns:a16="http://schemas.microsoft.com/office/drawing/2014/main" id="{85D9A114-3931-4D8E-83AE-B08B42AC7E96}"/>
              </a:ext>
            </a:extLst>
          </p:cNvPr>
          <p:cNvSpPr txBox="1">
            <a:spLocks/>
          </p:cNvSpPr>
          <p:nvPr/>
        </p:nvSpPr>
        <p:spPr>
          <a:xfrm>
            <a:off x="6667730" y="2811653"/>
            <a:ext cx="5111479" cy="296677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1" name="Espaço Reservado para Texto 2">
            <a:extLst>
              <a:ext uri="{FF2B5EF4-FFF2-40B4-BE49-F238E27FC236}">
                <a16:creationId xmlns:a16="http://schemas.microsoft.com/office/drawing/2014/main" id="{A3345984-32D6-418F-95CC-7AF17624E79D}"/>
              </a:ext>
            </a:extLst>
          </p:cNvPr>
          <p:cNvSpPr txBox="1">
            <a:spLocks/>
          </p:cNvSpPr>
          <p:nvPr/>
        </p:nvSpPr>
        <p:spPr>
          <a:xfrm>
            <a:off x="6667730" y="2437163"/>
            <a:ext cx="2156474" cy="334126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1600">
              <a:solidFill>
                <a:srgbClr val="2C2B25"/>
              </a:solidFill>
              <a:ea typeface="Segoe UI Black" panose="020B0A02040204020203" pitchFamily="34" charset="0"/>
              <a:cs typeface="Segoe UI" panose="020B0502040204020203" pitchFamily="34" charset="0"/>
            </a:endParaRPr>
          </a:p>
        </p:txBody>
      </p:sp>
      <p:sp>
        <p:nvSpPr>
          <p:cNvPr id="12" name="Espaço Reservado para Texto 2">
            <a:extLst>
              <a:ext uri="{FF2B5EF4-FFF2-40B4-BE49-F238E27FC236}">
                <a16:creationId xmlns:a16="http://schemas.microsoft.com/office/drawing/2014/main" id="{AE8CDD13-C9B1-4D05-87E9-D39CCACA6135}"/>
              </a:ext>
            </a:extLst>
          </p:cNvPr>
          <p:cNvSpPr txBox="1">
            <a:spLocks/>
          </p:cNvSpPr>
          <p:nvPr/>
        </p:nvSpPr>
        <p:spPr>
          <a:xfrm>
            <a:off x="7274274" y="3235673"/>
            <a:ext cx="4093106" cy="1744244"/>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000">
                <a:solidFill>
                  <a:srgbClr val="2C2B25"/>
                </a:solidFill>
                <a:ea typeface="Segoe UI Black" panose="020B0A02040204020203" pitchFamily="34" charset="0"/>
                <a:cs typeface="Segoe UI" panose="020B0502040204020203" pitchFamily="34" charset="0"/>
              </a:rPr>
              <a:t>Assim que as alterações estiverem prontas deve-se fazer um </a:t>
            </a:r>
            <a:r>
              <a:rPr lang="pt-BR" sz="2000" err="1">
                <a:solidFill>
                  <a:srgbClr val="2C2B25"/>
                </a:solidFill>
                <a:ea typeface="Segoe UI Black" panose="020B0A02040204020203" pitchFamily="34" charset="0"/>
                <a:cs typeface="Segoe UI" panose="020B0502040204020203" pitchFamily="34" charset="0"/>
              </a:rPr>
              <a:t>pull</a:t>
            </a:r>
            <a:r>
              <a:rPr lang="pt-BR" sz="2000">
                <a:solidFill>
                  <a:srgbClr val="2C2B25"/>
                </a:solidFill>
                <a:ea typeface="Segoe UI Black" panose="020B0A02040204020203" pitchFamily="34" charset="0"/>
                <a:cs typeface="Segoe UI" panose="020B0502040204020203" pitchFamily="34" charset="0"/>
              </a:rPr>
              <a:t> </a:t>
            </a:r>
            <a:r>
              <a:rPr lang="pt-BR" sz="2000" err="1">
                <a:solidFill>
                  <a:srgbClr val="2C2B25"/>
                </a:solidFill>
                <a:ea typeface="Segoe UI Black" panose="020B0A02040204020203" pitchFamily="34" charset="0"/>
                <a:cs typeface="Segoe UI" panose="020B0502040204020203" pitchFamily="34" charset="0"/>
              </a:rPr>
              <a:t>request</a:t>
            </a:r>
            <a:r>
              <a:rPr lang="pt-BR" sz="2000">
                <a:solidFill>
                  <a:srgbClr val="2C2B25"/>
                </a:solidFill>
                <a:ea typeface="Segoe UI Black" panose="020B0A02040204020203" pitchFamily="34" charset="0"/>
                <a:cs typeface="Segoe UI" panose="020B0502040204020203" pitchFamily="34" charset="0"/>
              </a:rPr>
              <a:t> pelo GitHub para a versão de desenvolvimento que seria VDI/11.73.00.00 neste caso. </a:t>
            </a:r>
          </a:p>
        </p:txBody>
      </p:sp>
      <p:pic>
        <p:nvPicPr>
          <p:cNvPr id="5" name="Imagem 4">
            <a:extLst>
              <a:ext uri="{FF2B5EF4-FFF2-40B4-BE49-F238E27FC236}">
                <a16:creationId xmlns:a16="http://schemas.microsoft.com/office/drawing/2014/main" id="{7EC970B5-16A7-4CC9-A5CE-BEB933B12015}"/>
              </a:ext>
            </a:extLst>
          </p:cNvPr>
          <p:cNvPicPr>
            <a:picLocks noChangeAspect="1"/>
          </p:cNvPicPr>
          <p:nvPr/>
        </p:nvPicPr>
        <p:blipFill>
          <a:blip r:embed="rId3"/>
          <a:stretch>
            <a:fillRect/>
          </a:stretch>
        </p:blipFill>
        <p:spPr>
          <a:xfrm>
            <a:off x="671964" y="2069084"/>
            <a:ext cx="5898409" cy="3851066"/>
          </a:xfrm>
          <a:prstGeom prst="rect">
            <a:avLst/>
          </a:prstGeom>
        </p:spPr>
      </p:pic>
    </p:spTree>
    <p:extLst>
      <p:ext uri="{BB962C8B-B14F-4D97-AF65-F5344CB8AC3E}">
        <p14:creationId xmlns:p14="http://schemas.microsoft.com/office/powerpoint/2010/main" val="12321547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Padronização das </a:t>
            </a:r>
            <a:r>
              <a:rPr lang="pt-BR" err="1"/>
              <a:t>branch’s</a:t>
            </a:r>
            <a:r>
              <a:rPr lang="pt-BR"/>
              <a:t> no GitHub</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sp>
        <p:nvSpPr>
          <p:cNvPr id="9" name="Espaço Reservado para Texto 2">
            <a:extLst>
              <a:ext uri="{FF2B5EF4-FFF2-40B4-BE49-F238E27FC236}">
                <a16:creationId xmlns:a16="http://schemas.microsoft.com/office/drawing/2014/main" id="{A6CEA078-8266-4E28-A694-2DCF2D8372F4}"/>
              </a:ext>
            </a:extLst>
          </p:cNvPr>
          <p:cNvSpPr txBox="1">
            <a:spLocks/>
          </p:cNvSpPr>
          <p:nvPr/>
        </p:nvSpPr>
        <p:spPr>
          <a:xfrm>
            <a:off x="6096000" y="2331134"/>
            <a:ext cx="3127470" cy="310175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0" name="Espaço Reservado para Texto 2">
            <a:extLst>
              <a:ext uri="{FF2B5EF4-FFF2-40B4-BE49-F238E27FC236}">
                <a16:creationId xmlns:a16="http://schemas.microsoft.com/office/drawing/2014/main" id="{85D9A114-3931-4D8E-83AE-B08B42AC7E96}"/>
              </a:ext>
            </a:extLst>
          </p:cNvPr>
          <p:cNvSpPr txBox="1">
            <a:spLocks/>
          </p:cNvSpPr>
          <p:nvPr/>
        </p:nvSpPr>
        <p:spPr>
          <a:xfrm>
            <a:off x="6667730" y="2811653"/>
            <a:ext cx="5111479" cy="296677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1" name="Espaço Reservado para Texto 2">
            <a:extLst>
              <a:ext uri="{FF2B5EF4-FFF2-40B4-BE49-F238E27FC236}">
                <a16:creationId xmlns:a16="http://schemas.microsoft.com/office/drawing/2014/main" id="{A3345984-32D6-418F-95CC-7AF17624E79D}"/>
              </a:ext>
            </a:extLst>
          </p:cNvPr>
          <p:cNvSpPr txBox="1">
            <a:spLocks/>
          </p:cNvSpPr>
          <p:nvPr/>
        </p:nvSpPr>
        <p:spPr>
          <a:xfrm>
            <a:off x="6667730" y="2437163"/>
            <a:ext cx="2156474" cy="334126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1600">
              <a:solidFill>
                <a:srgbClr val="2C2B25"/>
              </a:solidFill>
              <a:ea typeface="Segoe UI Black" panose="020B0A02040204020203" pitchFamily="34" charset="0"/>
              <a:cs typeface="Segoe UI" panose="020B0502040204020203" pitchFamily="34" charset="0"/>
            </a:endParaRPr>
          </a:p>
        </p:txBody>
      </p:sp>
      <p:sp>
        <p:nvSpPr>
          <p:cNvPr id="12" name="Espaço Reservado para Texto 2">
            <a:extLst>
              <a:ext uri="{FF2B5EF4-FFF2-40B4-BE49-F238E27FC236}">
                <a16:creationId xmlns:a16="http://schemas.microsoft.com/office/drawing/2014/main" id="{AE8CDD13-C9B1-4D05-87E9-D39CCACA6135}"/>
              </a:ext>
            </a:extLst>
          </p:cNvPr>
          <p:cNvSpPr txBox="1">
            <a:spLocks/>
          </p:cNvSpPr>
          <p:nvPr/>
        </p:nvSpPr>
        <p:spPr>
          <a:xfrm>
            <a:off x="7830445" y="3401942"/>
            <a:ext cx="4093106" cy="1744244"/>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000">
                <a:solidFill>
                  <a:srgbClr val="2C2B25"/>
                </a:solidFill>
                <a:ea typeface="Segoe UI Black" panose="020B0A02040204020203" pitchFamily="34" charset="0"/>
                <a:cs typeface="Segoe UI" panose="020B0502040204020203" pitchFamily="34" charset="0"/>
              </a:rPr>
              <a:t>Quando for necessário enviar as alterações para o ambiente de produção deve-se usar as </a:t>
            </a:r>
            <a:r>
              <a:rPr lang="pt-BR" sz="2000" err="1">
                <a:solidFill>
                  <a:srgbClr val="2C2B25"/>
                </a:solidFill>
                <a:ea typeface="Segoe UI Black" panose="020B0A02040204020203" pitchFamily="34" charset="0"/>
                <a:cs typeface="Segoe UI" panose="020B0502040204020203" pitchFamily="34" charset="0"/>
              </a:rPr>
              <a:t>branchs</a:t>
            </a:r>
            <a:r>
              <a:rPr lang="pt-BR" sz="2000">
                <a:solidFill>
                  <a:srgbClr val="2C2B25"/>
                </a:solidFill>
                <a:ea typeface="Segoe UI Black" panose="020B0A02040204020203" pitchFamily="34" charset="0"/>
                <a:cs typeface="Segoe UI" panose="020B0502040204020203" pitchFamily="34" charset="0"/>
              </a:rPr>
              <a:t> RC/11.73.00.00 como no exemplo.</a:t>
            </a:r>
          </a:p>
        </p:txBody>
      </p:sp>
      <p:pic>
        <p:nvPicPr>
          <p:cNvPr id="2" name="Imagem 1">
            <a:extLst>
              <a:ext uri="{FF2B5EF4-FFF2-40B4-BE49-F238E27FC236}">
                <a16:creationId xmlns:a16="http://schemas.microsoft.com/office/drawing/2014/main" id="{8EC67D75-4331-4B8C-9ADD-B02B4635678F}"/>
              </a:ext>
            </a:extLst>
          </p:cNvPr>
          <p:cNvPicPr>
            <a:picLocks noChangeAspect="1"/>
          </p:cNvPicPr>
          <p:nvPr/>
        </p:nvPicPr>
        <p:blipFill>
          <a:blip r:embed="rId3"/>
          <a:stretch>
            <a:fillRect/>
          </a:stretch>
        </p:blipFill>
        <p:spPr>
          <a:xfrm>
            <a:off x="268449" y="2133622"/>
            <a:ext cx="7106436" cy="3779030"/>
          </a:xfrm>
          <a:prstGeom prst="rect">
            <a:avLst/>
          </a:prstGeom>
        </p:spPr>
      </p:pic>
    </p:spTree>
    <p:extLst>
      <p:ext uri="{BB962C8B-B14F-4D97-AF65-F5344CB8AC3E}">
        <p14:creationId xmlns:p14="http://schemas.microsoft.com/office/powerpoint/2010/main" val="2635140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Padronização das </a:t>
            </a:r>
            <a:r>
              <a:rPr lang="pt-BR" err="1"/>
              <a:t>branch’s</a:t>
            </a:r>
            <a:r>
              <a:rPr lang="pt-BR"/>
              <a:t> no GitHub</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sp>
        <p:nvSpPr>
          <p:cNvPr id="9" name="Espaço Reservado para Texto 2">
            <a:extLst>
              <a:ext uri="{FF2B5EF4-FFF2-40B4-BE49-F238E27FC236}">
                <a16:creationId xmlns:a16="http://schemas.microsoft.com/office/drawing/2014/main" id="{A6CEA078-8266-4E28-A694-2DCF2D8372F4}"/>
              </a:ext>
            </a:extLst>
          </p:cNvPr>
          <p:cNvSpPr txBox="1">
            <a:spLocks/>
          </p:cNvSpPr>
          <p:nvPr/>
        </p:nvSpPr>
        <p:spPr>
          <a:xfrm>
            <a:off x="6096000" y="2331134"/>
            <a:ext cx="3127470" cy="310175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0" name="Espaço Reservado para Texto 2">
            <a:extLst>
              <a:ext uri="{FF2B5EF4-FFF2-40B4-BE49-F238E27FC236}">
                <a16:creationId xmlns:a16="http://schemas.microsoft.com/office/drawing/2014/main" id="{85D9A114-3931-4D8E-83AE-B08B42AC7E96}"/>
              </a:ext>
            </a:extLst>
          </p:cNvPr>
          <p:cNvSpPr txBox="1">
            <a:spLocks/>
          </p:cNvSpPr>
          <p:nvPr/>
        </p:nvSpPr>
        <p:spPr>
          <a:xfrm>
            <a:off x="6667730" y="2811653"/>
            <a:ext cx="5111479" cy="296677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1" name="Espaço Reservado para Texto 2">
            <a:extLst>
              <a:ext uri="{FF2B5EF4-FFF2-40B4-BE49-F238E27FC236}">
                <a16:creationId xmlns:a16="http://schemas.microsoft.com/office/drawing/2014/main" id="{A3345984-32D6-418F-95CC-7AF17624E79D}"/>
              </a:ext>
            </a:extLst>
          </p:cNvPr>
          <p:cNvSpPr txBox="1">
            <a:spLocks/>
          </p:cNvSpPr>
          <p:nvPr/>
        </p:nvSpPr>
        <p:spPr>
          <a:xfrm>
            <a:off x="6667730" y="2437163"/>
            <a:ext cx="2156474" cy="334126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1600">
              <a:solidFill>
                <a:srgbClr val="2C2B25"/>
              </a:solidFill>
              <a:ea typeface="Segoe UI Black" panose="020B0A02040204020203" pitchFamily="34" charset="0"/>
              <a:cs typeface="Segoe UI" panose="020B0502040204020203" pitchFamily="34" charset="0"/>
            </a:endParaRPr>
          </a:p>
        </p:txBody>
      </p:sp>
      <p:sp>
        <p:nvSpPr>
          <p:cNvPr id="12" name="Espaço Reservado para Texto 2">
            <a:extLst>
              <a:ext uri="{FF2B5EF4-FFF2-40B4-BE49-F238E27FC236}">
                <a16:creationId xmlns:a16="http://schemas.microsoft.com/office/drawing/2014/main" id="{AE8CDD13-C9B1-4D05-87E9-D39CCACA6135}"/>
              </a:ext>
            </a:extLst>
          </p:cNvPr>
          <p:cNvSpPr txBox="1">
            <a:spLocks/>
          </p:cNvSpPr>
          <p:nvPr/>
        </p:nvSpPr>
        <p:spPr>
          <a:xfrm>
            <a:off x="6981252" y="3203256"/>
            <a:ext cx="4093106" cy="1744244"/>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pic>
        <p:nvPicPr>
          <p:cNvPr id="5" name="Imagem 4">
            <a:extLst>
              <a:ext uri="{FF2B5EF4-FFF2-40B4-BE49-F238E27FC236}">
                <a16:creationId xmlns:a16="http://schemas.microsoft.com/office/drawing/2014/main" id="{D1936E12-BD0C-4EF2-A2A7-2F54B1199235}"/>
              </a:ext>
            </a:extLst>
          </p:cNvPr>
          <p:cNvPicPr>
            <a:picLocks noChangeAspect="1"/>
          </p:cNvPicPr>
          <p:nvPr/>
        </p:nvPicPr>
        <p:blipFill>
          <a:blip r:embed="rId3"/>
          <a:stretch>
            <a:fillRect/>
          </a:stretch>
        </p:blipFill>
        <p:spPr>
          <a:xfrm>
            <a:off x="2191368" y="2207197"/>
            <a:ext cx="6247854" cy="2443605"/>
          </a:xfrm>
          <a:prstGeom prst="rect">
            <a:avLst/>
          </a:prstGeom>
        </p:spPr>
      </p:pic>
      <p:pic>
        <p:nvPicPr>
          <p:cNvPr id="8" name="Imagem 7">
            <a:extLst>
              <a:ext uri="{FF2B5EF4-FFF2-40B4-BE49-F238E27FC236}">
                <a16:creationId xmlns:a16="http://schemas.microsoft.com/office/drawing/2014/main" id="{8EB15222-50BF-42D4-AD2F-B01A26FE07B0}"/>
              </a:ext>
            </a:extLst>
          </p:cNvPr>
          <p:cNvPicPr>
            <a:picLocks noChangeAspect="1"/>
          </p:cNvPicPr>
          <p:nvPr/>
        </p:nvPicPr>
        <p:blipFill>
          <a:blip r:embed="rId4"/>
          <a:stretch>
            <a:fillRect/>
          </a:stretch>
        </p:blipFill>
        <p:spPr>
          <a:xfrm>
            <a:off x="5391149" y="3478745"/>
            <a:ext cx="2826446" cy="2815512"/>
          </a:xfrm>
          <a:prstGeom prst="rect">
            <a:avLst/>
          </a:prstGeom>
        </p:spPr>
      </p:pic>
    </p:spTree>
    <p:extLst>
      <p:ext uri="{BB962C8B-B14F-4D97-AF65-F5344CB8AC3E}">
        <p14:creationId xmlns:p14="http://schemas.microsoft.com/office/powerpoint/2010/main" val="33596959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33F3C8B8-93CB-4D29-8367-B0BE3789E7A0}"/>
              </a:ext>
            </a:extLst>
          </p:cNvPr>
          <p:cNvSpPr>
            <a:spLocks noGrp="1"/>
          </p:cNvSpPr>
          <p:nvPr>
            <p:ph type="body" sz="quarter" idx="11"/>
          </p:nvPr>
        </p:nvSpPr>
        <p:spPr>
          <a:xfrm>
            <a:off x="1135063" y="833438"/>
            <a:ext cx="3841671" cy="2614612"/>
          </a:xfrm>
        </p:spPr>
        <p:txBody>
          <a:bodyPr/>
          <a:lstStyle/>
          <a:p>
            <a:r>
              <a:rPr lang="pt-BR" sz="3200">
                <a:solidFill>
                  <a:srgbClr val="2C2B25"/>
                </a:solidFill>
                <a:latin typeface="IBM Plex Mono" panose="020B0509050203000203" pitchFamily="49" charset="0"/>
                <a:ea typeface="Segoe UI Black" panose="020B0A02040204020203" pitchFamily="34" charset="0"/>
                <a:cs typeface="Nobel-Bold" panose="02000503050000020004" pitchFamily="2" charset="0"/>
              </a:rPr>
              <a:t>&lt;4. </a:t>
            </a:r>
            <a:r>
              <a:rPr lang="pt-BR"/>
              <a:t>Configuração do VDI 2.0 para alterações</a:t>
            </a:r>
            <a:r>
              <a:rPr lang="pt-BR" sz="3200">
                <a:solidFill>
                  <a:srgbClr val="2C2B25"/>
                </a:solidFill>
                <a:latin typeface="IBM Plex Mono" panose="020B0509050203000203" pitchFamily="49" charset="0"/>
                <a:ea typeface="Segoe UI Black" panose="020B0A02040204020203" pitchFamily="34" charset="0"/>
                <a:cs typeface="Nobel-Bold" panose="02000503050000020004" pitchFamily="2" charset="0"/>
              </a:rPr>
              <a:t>/&gt;</a:t>
            </a:r>
            <a:endParaRPr kumimoji="0" lang="pt-BR" sz="3200" b="1" i="0" u="none" strike="noStrike" kern="1200" cap="none" spc="0" normalizeH="0" baseline="0" noProof="0">
              <a:ln>
                <a:noFill/>
              </a:ln>
              <a:solidFill>
                <a:srgbClr val="2C2B25"/>
              </a:solidFill>
              <a:effectLst/>
              <a:uLnTx/>
              <a:uFillTx/>
              <a:latin typeface="IBM Plex Mono" panose="020B0509050203000203" pitchFamily="49" charset="0"/>
              <a:ea typeface="Segoe UI Black" panose="020B0A02040204020203" pitchFamily="34" charset="0"/>
              <a:cs typeface="Nobel-Bold" panose="02000503050000020004" pitchFamily="2" charset="0"/>
            </a:endParaRPr>
          </a:p>
          <a:p>
            <a:pPr marL="0" indent="0">
              <a:buNone/>
            </a:pPr>
            <a:endParaRPr lang="pt-BR" sz="3200"/>
          </a:p>
        </p:txBody>
      </p:sp>
      <p:sp>
        <p:nvSpPr>
          <p:cNvPr id="3" name="Espaço Reservado para Texto 2">
            <a:extLst>
              <a:ext uri="{FF2B5EF4-FFF2-40B4-BE49-F238E27FC236}">
                <a16:creationId xmlns:a16="http://schemas.microsoft.com/office/drawing/2014/main" id="{AFDF2425-6A2C-4B5D-B647-2F6FAC9DE592}"/>
              </a:ext>
            </a:extLst>
          </p:cNvPr>
          <p:cNvSpPr>
            <a:spLocks noGrp="1"/>
          </p:cNvSpPr>
          <p:nvPr>
            <p:ph type="body" sz="quarter" idx="12"/>
          </p:nvPr>
        </p:nvSpPr>
        <p:spPr>
          <a:xfrm>
            <a:off x="5953296" y="2246767"/>
            <a:ext cx="5707063" cy="2966775"/>
          </a:xfrm>
        </p:spPr>
        <p:txBody>
          <a:bodyPr>
            <a:normAutofit/>
          </a:bodyPr>
          <a:lstStyle/>
          <a:p>
            <a:pPr marL="0" indent="0">
              <a:buNone/>
            </a:pPr>
            <a:r>
              <a:rPr kumimoji="0" lang="pt-BR" sz="2000" i="0" u="none" strike="noStrike" kern="1200" cap="none" spc="0" normalizeH="0" baseline="0" noProof="0">
                <a:ln>
                  <a:noFill/>
                </a:ln>
                <a:solidFill>
                  <a:srgbClr val="2C2B25"/>
                </a:solidFill>
                <a:effectLst/>
                <a:uLnTx/>
                <a:uFillTx/>
                <a:latin typeface="IBM Plex Mono" panose="020B0509050203000203" pitchFamily="49" charset="0"/>
                <a:ea typeface="Segoe UI Black" panose="020B0A02040204020203" pitchFamily="34" charset="0"/>
                <a:cs typeface="Segoe UI" panose="020B0502040204020203" pitchFamily="34" charset="0"/>
              </a:rPr>
              <a:t>Nesta parte iremos explicar como que fazemos a configuração</a:t>
            </a:r>
            <a:r>
              <a:rPr kumimoji="0" lang="pt-BR" sz="2000" i="0" u="none" strike="noStrike" kern="1200" cap="none" spc="0" normalizeH="0" noProof="0">
                <a:ln>
                  <a:noFill/>
                </a:ln>
                <a:solidFill>
                  <a:srgbClr val="2C2B25"/>
                </a:solidFill>
                <a:effectLst/>
                <a:uLnTx/>
                <a:uFillTx/>
                <a:latin typeface="IBM Plex Mono" panose="020B0509050203000203" pitchFamily="49" charset="0"/>
                <a:ea typeface="Segoe UI Black" panose="020B0A02040204020203" pitchFamily="34" charset="0"/>
                <a:cs typeface="Segoe UI" panose="020B0502040204020203" pitchFamily="34" charset="0"/>
              </a:rPr>
              <a:t> do projeto do VDI 2.0 na nossa máquina, para que possamos fazer alterações nessas versões que criamos.</a:t>
            </a:r>
            <a:endParaRPr kumimoji="0" lang="pt-BR" sz="2000" i="0" u="none" strike="noStrike" kern="1200" cap="none" spc="0" normalizeH="0" baseline="0" noProof="0">
              <a:ln>
                <a:noFill/>
              </a:ln>
              <a:solidFill>
                <a:srgbClr val="2C2B25"/>
              </a:solidFill>
              <a:effectLst/>
              <a:uLnTx/>
              <a:uFillTx/>
              <a:latin typeface="IBM Plex Mono" panose="020B0509050203000203" pitchFamily="49" charset="0"/>
              <a:ea typeface="Segoe UI Black" panose="020B0A02040204020203" pitchFamily="34" charset="0"/>
              <a:cs typeface="Segoe UI" panose="020B0502040204020203" pitchFamily="34" charset="0"/>
            </a:endParaRPr>
          </a:p>
        </p:txBody>
      </p:sp>
      <p:pic>
        <p:nvPicPr>
          <p:cNvPr id="4" name="Imagem 3">
            <a:extLst>
              <a:ext uri="{FF2B5EF4-FFF2-40B4-BE49-F238E27FC236}">
                <a16:creationId xmlns:a16="http://schemas.microsoft.com/office/drawing/2014/main" id="{3B78D535-4845-4B13-8D69-7A99E514BF71}"/>
              </a:ext>
            </a:extLst>
          </p:cNvPr>
          <p:cNvPicPr>
            <a:picLocks noChangeAspect="1"/>
          </p:cNvPicPr>
          <p:nvPr/>
        </p:nvPicPr>
        <p:blipFill>
          <a:blip r:embed="rId2"/>
          <a:stretch>
            <a:fillRect/>
          </a:stretch>
        </p:blipFill>
        <p:spPr>
          <a:xfrm>
            <a:off x="10407265" y="6422699"/>
            <a:ext cx="1784735" cy="435301"/>
          </a:xfrm>
          <a:prstGeom prst="rect">
            <a:avLst/>
          </a:prstGeom>
        </p:spPr>
      </p:pic>
    </p:spTree>
    <p:extLst>
      <p:ext uri="{BB962C8B-B14F-4D97-AF65-F5344CB8AC3E}">
        <p14:creationId xmlns:p14="http://schemas.microsoft.com/office/powerpoint/2010/main" val="42888597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Configuração do VDI 2.0</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sp>
        <p:nvSpPr>
          <p:cNvPr id="9" name="Espaço Reservado para Texto 2">
            <a:extLst>
              <a:ext uri="{FF2B5EF4-FFF2-40B4-BE49-F238E27FC236}">
                <a16:creationId xmlns:a16="http://schemas.microsoft.com/office/drawing/2014/main" id="{A6CEA078-8266-4E28-A694-2DCF2D8372F4}"/>
              </a:ext>
            </a:extLst>
          </p:cNvPr>
          <p:cNvSpPr txBox="1">
            <a:spLocks/>
          </p:cNvSpPr>
          <p:nvPr/>
        </p:nvSpPr>
        <p:spPr>
          <a:xfrm>
            <a:off x="6096000" y="2331134"/>
            <a:ext cx="3127470" cy="310175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0" name="Espaço Reservado para Texto 2">
            <a:extLst>
              <a:ext uri="{FF2B5EF4-FFF2-40B4-BE49-F238E27FC236}">
                <a16:creationId xmlns:a16="http://schemas.microsoft.com/office/drawing/2014/main" id="{85D9A114-3931-4D8E-83AE-B08B42AC7E96}"/>
              </a:ext>
            </a:extLst>
          </p:cNvPr>
          <p:cNvSpPr txBox="1">
            <a:spLocks/>
          </p:cNvSpPr>
          <p:nvPr/>
        </p:nvSpPr>
        <p:spPr>
          <a:xfrm>
            <a:off x="6667730" y="2811653"/>
            <a:ext cx="5111479" cy="296677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1" name="Espaço Reservado para Texto 2">
            <a:extLst>
              <a:ext uri="{FF2B5EF4-FFF2-40B4-BE49-F238E27FC236}">
                <a16:creationId xmlns:a16="http://schemas.microsoft.com/office/drawing/2014/main" id="{A3345984-32D6-418F-95CC-7AF17624E79D}"/>
              </a:ext>
            </a:extLst>
          </p:cNvPr>
          <p:cNvSpPr txBox="1">
            <a:spLocks/>
          </p:cNvSpPr>
          <p:nvPr/>
        </p:nvSpPr>
        <p:spPr>
          <a:xfrm>
            <a:off x="6667730" y="2437163"/>
            <a:ext cx="2156474" cy="334126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1600">
              <a:solidFill>
                <a:srgbClr val="2C2B25"/>
              </a:solidFill>
              <a:ea typeface="Segoe UI Black" panose="020B0A02040204020203" pitchFamily="34" charset="0"/>
              <a:cs typeface="Segoe UI" panose="020B0502040204020203" pitchFamily="34" charset="0"/>
            </a:endParaRPr>
          </a:p>
        </p:txBody>
      </p:sp>
      <p:sp>
        <p:nvSpPr>
          <p:cNvPr id="8" name="Espaço Reservado para Texto 2">
            <a:extLst>
              <a:ext uri="{FF2B5EF4-FFF2-40B4-BE49-F238E27FC236}">
                <a16:creationId xmlns:a16="http://schemas.microsoft.com/office/drawing/2014/main" id="{2E0270B4-9BCD-45FB-8FFA-E4A390BF2920}"/>
              </a:ext>
            </a:extLst>
          </p:cNvPr>
          <p:cNvSpPr txBox="1">
            <a:spLocks/>
          </p:cNvSpPr>
          <p:nvPr/>
        </p:nvSpPr>
        <p:spPr>
          <a:xfrm>
            <a:off x="7550092" y="2907373"/>
            <a:ext cx="4314736" cy="2671397"/>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000">
                <a:solidFill>
                  <a:srgbClr val="2C2B25"/>
                </a:solidFill>
                <a:ea typeface="Segoe UI Black" panose="020B0A02040204020203" pitchFamily="34" charset="0"/>
                <a:cs typeface="Segoe UI" panose="020B0502040204020203" pitchFamily="34" charset="0"/>
              </a:rPr>
              <a:t>No próprio GitHub tem um arquivo que de gestão de configuração do VDI 2.0, na pasta “2A/instalador/”. Dentro deste documento possui um passo a passo para seguir com a instalação do VDI 2.0 na sua máquina. Colocarei os principais passos e também alguns passos a mais para serem verificados caso a instalação do projeto não de certo.</a:t>
            </a:r>
          </a:p>
        </p:txBody>
      </p:sp>
      <p:pic>
        <p:nvPicPr>
          <p:cNvPr id="2" name="Imagem 1">
            <a:extLst>
              <a:ext uri="{FF2B5EF4-FFF2-40B4-BE49-F238E27FC236}">
                <a16:creationId xmlns:a16="http://schemas.microsoft.com/office/drawing/2014/main" id="{58AEE4EA-59F2-48AF-8866-B5A6ECB3010E}"/>
              </a:ext>
            </a:extLst>
          </p:cNvPr>
          <p:cNvPicPr>
            <a:picLocks noChangeAspect="1"/>
          </p:cNvPicPr>
          <p:nvPr/>
        </p:nvPicPr>
        <p:blipFill>
          <a:blip r:embed="rId3"/>
          <a:stretch>
            <a:fillRect/>
          </a:stretch>
        </p:blipFill>
        <p:spPr>
          <a:xfrm>
            <a:off x="268449" y="2164029"/>
            <a:ext cx="6963713" cy="3740310"/>
          </a:xfrm>
          <a:prstGeom prst="rect">
            <a:avLst/>
          </a:prstGeom>
        </p:spPr>
      </p:pic>
    </p:spTree>
    <p:extLst>
      <p:ext uri="{BB962C8B-B14F-4D97-AF65-F5344CB8AC3E}">
        <p14:creationId xmlns:p14="http://schemas.microsoft.com/office/powerpoint/2010/main" val="11093474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Configuração do VDI 2.0</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sp>
        <p:nvSpPr>
          <p:cNvPr id="10" name="Espaço Reservado para Texto 2">
            <a:extLst>
              <a:ext uri="{FF2B5EF4-FFF2-40B4-BE49-F238E27FC236}">
                <a16:creationId xmlns:a16="http://schemas.microsoft.com/office/drawing/2014/main" id="{85D9A114-3931-4D8E-83AE-B08B42AC7E96}"/>
              </a:ext>
            </a:extLst>
          </p:cNvPr>
          <p:cNvSpPr txBox="1">
            <a:spLocks/>
          </p:cNvSpPr>
          <p:nvPr/>
        </p:nvSpPr>
        <p:spPr>
          <a:xfrm>
            <a:off x="6667730" y="2811653"/>
            <a:ext cx="5111479" cy="296677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3" name="Espaço Reservado para Texto 2">
            <a:extLst>
              <a:ext uri="{FF2B5EF4-FFF2-40B4-BE49-F238E27FC236}">
                <a16:creationId xmlns:a16="http://schemas.microsoft.com/office/drawing/2014/main" id="{60D2E2C5-4601-4F8D-A5E1-0AB94CBCC858}"/>
              </a:ext>
            </a:extLst>
          </p:cNvPr>
          <p:cNvSpPr txBox="1">
            <a:spLocks/>
          </p:cNvSpPr>
          <p:nvPr/>
        </p:nvSpPr>
        <p:spPr>
          <a:xfrm>
            <a:off x="6882185" y="2532299"/>
            <a:ext cx="5111479" cy="296677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pic>
        <p:nvPicPr>
          <p:cNvPr id="14" name="Imagem 13">
            <a:extLst>
              <a:ext uri="{FF2B5EF4-FFF2-40B4-BE49-F238E27FC236}">
                <a16:creationId xmlns:a16="http://schemas.microsoft.com/office/drawing/2014/main" id="{7C875B48-33F8-4370-B64C-DF6DD8F0542B}"/>
              </a:ext>
            </a:extLst>
          </p:cNvPr>
          <p:cNvPicPr>
            <a:picLocks noChangeAspect="1"/>
          </p:cNvPicPr>
          <p:nvPr/>
        </p:nvPicPr>
        <p:blipFill>
          <a:blip r:embed="rId3"/>
          <a:stretch>
            <a:fillRect/>
          </a:stretch>
        </p:blipFill>
        <p:spPr>
          <a:xfrm>
            <a:off x="838200" y="4005412"/>
            <a:ext cx="4577620" cy="2292231"/>
          </a:xfrm>
          <a:prstGeom prst="rect">
            <a:avLst/>
          </a:prstGeom>
        </p:spPr>
      </p:pic>
      <p:pic>
        <p:nvPicPr>
          <p:cNvPr id="15" name="Imagem 14">
            <a:extLst>
              <a:ext uri="{FF2B5EF4-FFF2-40B4-BE49-F238E27FC236}">
                <a16:creationId xmlns:a16="http://schemas.microsoft.com/office/drawing/2014/main" id="{00DF41DB-D2A3-4B4A-B557-35DFA91F1FB0}"/>
              </a:ext>
            </a:extLst>
          </p:cNvPr>
          <p:cNvPicPr>
            <a:picLocks noChangeAspect="1"/>
          </p:cNvPicPr>
          <p:nvPr/>
        </p:nvPicPr>
        <p:blipFill>
          <a:blip r:embed="rId4"/>
          <a:stretch>
            <a:fillRect/>
          </a:stretch>
        </p:blipFill>
        <p:spPr>
          <a:xfrm>
            <a:off x="78838" y="1861691"/>
            <a:ext cx="6469394" cy="2091364"/>
          </a:xfrm>
          <a:prstGeom prst="rect">
            <a:avLst/>
          </a:prstGeom>
        </p:spPr>
      </p:pic>
      <p:sp>
        <p:nvSpPr>
          <p:cNvPr id="16" name="Espaço Reservado para Texto 2">
            <a:extLst>
              <a:ext uri="{FF2B5EF4-FFF2-40B4-BE49-F238E27FC236}">
                <a16:creationId xmlns:a16="http://schemas.microsoft.com/office/drawing/2014/main" id="{A410F32E-97A3-4463-B960-1F81B09C7DA8}"/>
              </a:ext>
            </a:extLst>
          </p:cNvPr>
          <p:cNvSpPr txBox="1">
            <a:spLocks/>
          </p:cNvSpPr>
          <p:nvPr/>
        </p:nvSpPr>
        <p:spPr>
          <a:xfrm>
            <a:off x="7550092" y="2907373"/>
            <a:ext cx="4314736" cy="2671397"/>
          </a:xfrm>
          <a:prstGeom prst="rect">
            <a:avLst/>
          </a:prstGeom>
        </p:spPr>
        <p:txBody>
          <a:bodyPr>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000">
                <a:solidFill>
                  <a:srgbClr val="2C2B25"/>
                </a:solidFill>
                <a:ea typeface="Segoe UI Black" panose="020B0A02040204020203" pitchFamily="34" charset="0"/>
                <a:cs typeface="Segoe UI" panose="020B0502040204020203" pitchFamily="34" charset="0"/>
              </a:rPr>
              <a:t>    Após seguir os passos da instalação no documento, é necessário testar e ver se o </a:t>
            </a:r>
            <a:r>
              <a:rPr lang="pt-BR" sz="2000" err="1">
                <a:solidFill>
                  <a:srgbClr val="2C2B25"/>
                </a:solidFill>
                <a:ea typeface="Segoe UI Black" panose="020B0A02040204020203" pitchFamily="34" charset="0"/>
                <a:cs typeface="Segoe UI" panose="020B0502040204020203" pitchFamily="34" charset="0"/>
              </a:rPr>
              <a:t>Gulp</a:t>
            </a:r>
            <a:r>
              <a:rPr lang="pt-BR" sz="2000">
                <a:solidFill>
                  <a:srgbClr val="2C2B25"/>
                </a:solidFill>
                <a:ea typeface="Segoe UI Black" panose="020B0A02040204020203" pitchFamily="34" charset="0"/>
                <a:cs typeface="Segoe UI" panose="020B0502040204020203" pitchFamily="34" charset="0"/>
              </a:rPr>
              <a:t> está tudo ok. Acesse o Visual Studio </a:t>
            </a:r>
            <a:r>
              <a:rPr lang="pt-BR" sz="2000" err="1">
                <a:solidFill>
                  <a:srgbClr val="2C2B25"/>
                </a:solidFill>
                <a:ea typeface="Segoe UI Black" panose="020B0A02040204020203" pitchFamily="34" charset="0"/>
                <a:cs typeface="Segoe UI" panose="020B0502040204020203" pitchFamily="34" charset="0"/>
              </a:rPr>
              <a:t>Code</a:t>
            </a:r>
            <a:r>
              <a:rPr lang="pt-BR" sz="2000">
                <a:solidFill>
                  <a:srgbClr val="2C2B25"/>
                </a:solidFill>
                <a:ea typeface="Segoe UI Black" panose="020B0A02040204020203" pitchFamily="34" charset="0"/>
                <a:cs typeface="Segoe UI" panose="020B0502040204020203" pitchFamily="34" charset="0"/>
              </a:rPr>
              <a:t> e acesse a pasta </a:t>
            </a:r>
            <a:br>
              <a:rPr lang="pt-BR" sz="2000">
                <a:solidFill>
                  <a:srgbClr val="2C2B25"/>
                </a:solidFill>
                <a:ea typeface="Segoe UI Black" panose="020B0A02040204020203" pitchFamily="34" charset="0"/>
                <a:cs typeface="Segoe UI" panose="020B0502040204020203" pitchFamily="34" charset="0"/>
              </a:rPr>
            </a:br>
            <a:br>
              <a:rPr lang="pt-BR" sz="2000">
                <a:solidFill>
                  <a:srgbClr val="2C2B25"/>
                </a:solidFill>
                <a:ea typeface="Segoe UI Black" panose="020B0A02040204020203" pitchFamily="34" charset="0"/>
                <a:cs typeface="Segoe UI" panose="020B0502040204020203" pitchFamily="34" charset="0"/>
              </a:rPr>
            </a:br>
            <a:r>
              <a:rPr lang="pt-BR" sz="2000">
                <a:solidFill>
                  <a:srgbClr val="2C2B25"/>
                </a:solidFill>
                <a:ea typeface="Segoe UI Black" panose="020B0A02040204020203" pitchFamily="34" charset="0"/>
                <a:cs typeface="Segoe UI" panose="020B0502040204020203" pitchFamily="34" charset="0"/>
              </a:rPr>
              <a:t>{C:\HBSIS\AMBEV\2A\web\html\VendasInternas}</a:t>
            </a:r>
            <a:br>
              <a:rPr lang="pt-BR" sz="2000">
                <a:solidFill>
                  <a:srgbClr val="2C2B25"/>
                </a:solidFill>
                <a:ea typeface="Segoe UI Black" panose="020B0A02040204020203" pitchFamily="34" charset="0"/>
                <a:cs typeface="Segoe UI" panose="020B0502040204020203" pitchFamily="34" charset="0"/>
              </a:rPr>
            </a:br>
            <a:br>
              <a:rPr lang="pt-BR" sz="2000">
                <a:solidFill>
                  <a:srgbClr val="2C2B25"/>
                </a:solidFill>
                <a:ea typeface="Segoe UI Black" panose="020B0A02040204020203" pitchFamily="34" charset="0"/>
                <a:cs typeface="Segoe UI" panose="020B0502040204020203" pitchFamily="34" charset="0"/>
              </a:rPr>
            </a:br>
            <a:r>
              <a:rPr lang="pt-BR" sz="2000">
                <a:solidFill>
                  <a:srgbClr val="2C2B25"/>
                </a:solidFill>
                <a:ea typeface="Segoe UI Black" panose="020B0A02040204020203" pitchFamily="34" charset="0"/>
                <a:cs typeface="Segoe UI" panose="020B0502040204020203" pitchFamily="34" charset="0"/>
              </a:rPr>
              <a:t>No terminal dê o comando ‘</a:t>
            </a:r>
            <a:r>
              <a:rPr lang="pt-BR" sz="2000" err="1">
                <a:solidFill>
                  <a:srgbClr val="2C2B25"/>
                </a:solidFill>
                <a:ea typeface="Segoe UI Black" panose="020B0A02040204020203" pitchFamily="34" charset="0"/>
                <a:cs typeface="Segoe UI" panose="020B0502040204020203" pitchFamily="34" charset="0"/>
              </a:rPr>
              <a:t>cd</a:t>
            </a:r>
            <a:r>
              <a:rPr lang="pt-BR" sz="2000">
                <a:solidFill>
                  <a:srgbClr val="2C2B25"/>
                </a:solidFill>
                <a:ea typeface="Segoe UI Black" panose="020B0A02040204020203" pitchFamily="34" charset="0"/>
                <a:cs typeface="Segoe UI" panose="020B0502040204020203" pitchFamily="34" charset="0"/>
              </a:rPr>
              <a:t> </a:t>
            </a:r>
            <a:r>
              <a:rPr lang="pt-BR" sz="2000" err="1">
                <a:solidFill>
                  <a:srgbClr val="2C2B25"/>
                </a:solidFill>
                <a:ea typeface="Segoe UI Black" panose="020B0A02040204020203" pitchFamily="34" charset="0"/>
                <a:cs typeface="Segoe UI" panose="020B0502040204020203" pitchFamily="34" charset="0"/>
              </a:rPr>
              <a:t>assests</a:t>
            </a:r>
            <a:r>
              <a:rPr lang="pt-BR" sz="2000">
                <a:solidFill>
                  <a:srgbClr val="2C2B25"/>
                </a:solidFill>
                <a:ea typeface="Segoe UI Black" panose="020B0A02040204020203" pitchFamily="34" charset="0"/>
                <a:cs typeface="Segoe UI" panose="020B0502040204020203" pitchFamily="34" charset="0"/>
              </a:rPr>
              <a:t>’ para acessar a pasta onde deve ser rodado o </a:t>
            </a:r>
            <a:r>
              <a:rPr lang="pt-BR" sz="2000" err="1">
                <a:solidFill>
                  <a:srgbClr val="2C2B25"/>
                </a:solidFill>
                <a:ea typeface="Segoe UI Black" panose="020B0A02040204020203" pitchFamily="34" charset="0"/>
                <a:cs typeface="Segoe UI" panose="020B0502040204020203" pitchFamily="34" charset="0"/>
              </a:rPr>
              <a:t>Gulp</a:t>
            </a:r>
            <a:r>
              <a:rPr lang="pt-BR" sz="2000">
                <a:solidFill>
                  <a:srgbClr val="2C2B25"/>
                </a:solidFill>
                <a:ea typeface="Segoe UI Black" panose="020B0A02040204020203" pitchFamily="34" charset="0"/>
                <a:cs typeface="Segoe UI" panose="020B0502040204020203" pitchFamily="34" charset="0"/>
              </a:rPr>
              <a:t> </a:t>
            </a:r>
          </a:p>
        </p:txBody>
      </p:sp>
    </p:spTree>
    <p:extLst>
      <p:ext uri="{BB962C8B-B14F-4D97-AF65-F5344CB8AC3E}">
        <p14:creationId xmlns:p14="http://schemas.microsoft.com/office/powerpoint/2010/main" val="20271269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Configuração do VDI 2.0</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sp>
        <p:nvSpPr>
          <p:cNvPr id="10" name="Espaço Reservado para Texto 2">
            <a:extLst>
              <a:ext uri="{FF2B5EF4-FFF2-40B4-BE49-F238E27FC236}">
                <a16:creationId xmlns:a16="http://schemas.microsoft.com/office/drawing/2014/main" id="{85D9A114-3931-4D8E-83AE-B08B42AC7E96}"/>
              </a:ext>
            </a:extLst>
          </p:cNvPr>
          <p:cNvSpPr txBox="1">
            <a:spLocks/>
          </p:cNvSpPr>
          <p:nvPr/>
        </p:nvSpPr>
        <p:spPr>
          <a:xfrm>
            <a:off x="6667730" y="2811653"/>
            <a:ext cx="5111479" cy="296677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3" name="Espaço Reservado para Texto 2">
            <a:extLst>
              <a:ext uri="{FF2B5EF4-FFF2-40B4-BE49-F238E27FC236}">
                <a16:creationId xmlns:a16="http://schemas.microsoft.com/office/drawing/2014/main" id="{60D2E2C5-4601-4F8D-A5E1-0AB94CBCC858}"/>
              </a:ext>
            </a:extLst>
          </p:cNvPr>
          <p:cNvSpPr txBox="1">
            <a:spLocks/>
          </p:cNvSpPr>
          <p:nvPr/>
        </p:nvSpPr>
        <p:spPr>
          <a:xfrm>
            <a:off x="6882185" y="2532299"/>
            <a:ext cx="5111479" cy="296677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6" name="Espaço Reservado para Texto 2">
            <a:extLst>
              <a:ext uri="{FF2B5EF4-FFF2-40B4-BE49-F238E27FC236}">
                <a16:creationId xmlns:a16="http://schemas.microsoft.com/office/drawing/2014/main" id="{A410F32E-97A3-4463-B960-1F81B09C7DA8}"/>
              </a:ext>
            </a:extLst>
          </p:cNvPr>
          <p:cNvSpPr txBox="1">
            <a:spLocks/>
          </p:cNvSpPr>
          <p:nvPr/>
        </p:nvSpPr>
        <p:spPr>
          <a:xfrm>
            <a:off x="7550092" y="2907373"/>
            <a:ext cx="4314736" cy="2671397"/>
          </a:xfrm>
          <a:prstGeom prst="rect">
            <a:avLst/>
          </a:prstGeom>
        </p:spPr>
        <p:txBody>
          <a:bodyPr>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000">
                <a:solidFill>
                  <a:srgbClr val="2C2B25"/>
                </a:solidFill>
                <a:ea typeface="Segoe UI Black" panose="020B0A02040204020203" pitchFamily="34" charset="0"/>
                <a:cs typeface="Segoe UI" panose="020B0502040204020203" pitchFamily="34" charset="0"/>
              </a:rPr>
              <a:t>    Após seguir os passos da instalação no documento, é necessário testar e ver se o </a:t>
            </a:r>
            <a:r>
              <a:rPr lang="pt-BR" sz="2000" err="1">
                <a:solidFill>
                  <a:srgbClr val="2C2B25"/>
                </a:solidFill>
                <a:ea typeface="Segoe UI Black" panose="020B0A02040204020203" pitchFamily="34" charset="0"/>
                <a:cs typeface="Segoe UI" panose="020B0502040204020203" pitchFamily="34" charset="0"/>
              </a:rPr>
              <a:t>Gulp</a:t>
            </a:r>
            <a:r>
              <a:rPr lang="pt-BR" sz="2000">
                <a:solidFill>
                  <a:srgbClr val="2C2B25"/>
                </a:solidFill>
                <a:ea typeface="Segoe UI Black" panose="020B0A02040204020203" pitchFamily="34" charset="0"/>
                <a:cs typeface="Segoe UI" panose="020B0502040204020203" pitchFamily="34" charset="0"/>
              </a:rPr>
              <a:t> está tudo ok. Acesse o Visual Studio </a:t>
            </a:r>
            <a:r>
              <a:rPr lang="pt-BR" sz="2000" err="1">
                <a:solidFill>
                  <a:srgbClr val="2C2B25"/>
                </a:solidFill>
                <a:ea typeface="Segoe UI Black" panose="020B0A02040204020203" pitchFamily="34" charset="0"/>
                <a:cs typeface="Segoe UI" panose="020B0502040204020203" pitchFamily="34" charset="0"/>
              </a:rPr>
              <a:t>Code</a:t>
            </a:r>
            <a:r>
              <a:rPr lang="pt-BR" sz="2000">
                <a:solidFill>
                  <a:srgbClr val="2C2B25"/>
                </a:solidFill>
                <a:ea typeface="Segoe UI Black" panose="020B0A02040204020203" pitchFamily="34" charset="0"/>
                <a:cs typeface="Segoe UI" panose="020B0502040204020203" pitchFamily="34" charset="0"/>
              </a:rPr>
              <a:t> e acesse a pasta </a:t>
            </a:r>
            <a:br>
              <a:rPr lang="pt-BR" sz="2000">
                <a:solidFill>
                  <a:srgbClr val="2C2B25"/>
                </a:solidFill>
                <a:ea typeface="Segoe UI Black" panose="020B0A02040204020203" pitchFamily="34" charset="0"/>
                <a:cs typeface="Segoe UI" panose="020B0502040204020203" pitchFamily="34" charset="0"/>
              </a:rPr>
            </a:br>
            <a:br>
              <a:rPr lang="pt-BR" sz="2000">
                <a:solidFill>
                  <a:srgbClr val="2C2B25"/>
                </a:solidFill>
                <a:ea typeface="Segoe UI Black" panose="020B0A02040204020203" pitchFamily="34" charset="0"/>
                <a:cs typeface="Segoe UI" panose="020B0502040204020203" pitchFamily="34" charset="0"/>
              </a:rPr>
            </a:br>
            <a:r>
              <a:rPr lang="pt-BR" sz="2000">
                <a:solidFill>
                  <a:srgbClr val="2C2B25"/>
                </a:solidFill>
                <a:ea typeface="Segoe UI Black" panose="020B0A02040204020203" pitchFamily="34" charset="0"/>
                <a:cs typeface="Segoe UI" panose="020B0502040204020203" pitchFamily="34" charset="0"/>
              </a:rPr>
              <a:t>{C:\HBSIS\AMBEV\2A\web\html\VendasInternas}</a:t>
            </a:r>
            <a:br>
              <a:rPr lang="pt-BR" sz="2000">
                <a:solidFill>
                  <a:srgbClr val="2C2B25"/>
                </a:solidFill>
                <a:ea typeface="Segoe UI Black" panose="020B0A02040204020203" pitchFamily="34" charset="0"/>
                <a:cs typeface="Segoe UI" panose="020B0502040204020203" pitchFamily="34" charset="0"/>
              </a:rPr>
            </a:br>
            <a:br>
              <a:rPr lang="pt-BR" sz="2000">
                <a:solidFill>
                  <a:srgbClr val="2C2B25"/>
                </a:solidFill>
                <a:ea typeface="Segoe UI Black" panose="020B0A02040204020203" pitchFamily="34" charset="0"/>
                <a:cs typeface="Segoe UI" panose="020B0502040204020203" pitchFamily="34" charset="0"/>
              </a:rPr>
            </a:br>
            <a:r>
              <a:rPr lang="pt-BR" sz="2000">
                <a:solidFill>
                  <a:srgbClr val="2C2B25"/>
                </a:solidFill>
                <a:ea typeface="Segoe UI Black" panose="020B0A02040204020203" pitchFamily="34" charset="0"/>
                <a:cs typeface="Segoe UI" panose="020B0502040204020203" pitchFamily="34" charset="0"/>
              </a:rPr>
              <a:t>No terminal dê o comando ‘</a:t>
            </a:r>
            <a:r>
              <a:rPr lang="pt-BR" sz="2000" err="1">
                <a:solidFill>
                  <a:srgbClr val="2C2B25"/>
                </a:solidFill>
                <a:ea typeface="Segoe UI Black" panose="020B0A02040204020203" pitchFamily="34" charset="0"/>
                <a:cs typeface="Segoe UI" panose="020B0502040204020203" pitchFamily="34" charset="0"/>
              </a:rPr>
              <a:t>cd</a:t>
            </a:r>
            <a:r>
              <a:rPr lang="pt-BR" sz="2000">
                <a:solidFill>
                  <a:srgbClr val="2C2B25"/>
                </a:solidFill>
                <a:ea typeface="Segoe UI Black" panose="020B0A02040204020203" pitchFamily="34" charset="0"/>
                <a:cs typeface="Segoe UI" panose="020B0502040204020203" pitchFamily="34" charset="0"/>
              </a:rPr>
              <a:t> </a:t>
            </a:r>
            <a:r>
              <a:rPr lang="pt-BR" sz="2000" err="1">
                <a:solidFill>
                  <a:srgbClr val="2C2B25"/>
                </a:solidFill>
                <a:ea typeface="Segoe UI Black" panose="020B0A02040204020203" pitchFamily="34" charset="0"/>
                <a:cs typeface="Segoe UI" panose="020B0502040204020203" pitchFamily="34" charset="0"/>
              </a:rPr>
              <a:t>assests</a:t>
            </a:r>
            <a:r>
              <a:rPr lang="pt-BR" sz="2000">
                <a:solidFill>
                  <a:srgbClr val="2C2B25"/>
                </a:solidFill>
                <a:ea typeface="Segoe UI Black" panose="020B0A02040204020203" pitchFamily="34" charset="0"/>
                <a:cs typeface="Segoe UI" panose="020B0502040204020203" pitchFamily="34" charset="0"/>
              </a:rPr>
              <a:t>’ para acessar a pasta onde deve ser rodado o </a:t>
            </a:r>
            <a:r>
              <a:rPr lang="pt-BR" sz="2000" err="1">
                <a:solidFill>
                  <a:srgbClr val="2C2B25"/>
                </a:solidFill>
                <a:ea typeface="Segoe UI Black" panose="020B0A02040204020203" pitchFamily="34" charset="0"/>
                <a:cs typeface="Segoe UI" panose="020B0502040204020203" pitchFamily="34" charset="0"/>
              </a:rPr>
              <a:t>Gulp</a:t>
            </a:r>
            <a:r>
              <a:rPr lang="pt-BR" sz="2000">
                <a:solidFill>
                  <a:srgbClr val="2C2B25"/>
                </a:solidFill>
                <a:ea typeface="Segoe UI Black" panose="020B0A02040204020203" pitchFamily="34" charset="0"/>
                <a:cs typeface="Segoe UI" panose="020B0502040204020203" pitchFamily="34" charset="0"/>
              </a:rPr>
              <a:t>, em seguida rode o comando ‘</a:t>
            </a:r>
            <a:r>
              <a:rPr lang="pt-BR" sz="2000" err="1">
                <a:solidFill>
                  <a:srgbClr val="2C2B25"/>
                </a:solidFill>
                <a:ea typeface="Segoe UI Black" panose="020B0A02040204020203" pitchFamily="34" charset="0"/>
                <a:cs typeface="Segoe UI" panose="020B0502040204020203" pitchFamily="34" charset="0"/>
              </a:rPr>
              <a:t>Gulp</a:t>
            </a:r>
            <a:r>
              <a:rPr lang="pt-BR" sz="2000">
                <a:solidFill>
                  <a:srgbClr val="2C2B25"/>
                </a:solidFill>
                <a:ea typeface="Segoe UI Black" panose="020B0A02040204020203" pitchFamily="34" charset="0"/>
                <a:cs typeface="Segoe UI" panose="020B0502040204020203" pitchFamily="34" charset="0"/>
              </a:rPr>
              <a:t>’, caso tudo der certo irá aparecer como na mensagem ao lado.</a:t>
            </a:r>
          </a:p>
        </p:txBody>
      </p:sp>
      <p:pic>
        <p:nvPicPr>
          <p:cNvPr id="2" name="Imagem 1">
            <a:extLst>
              <a:ext uri="{FF2B5EF4-FFF2-40B4-BE49-F238E27FC236}">
                <a16:creationId xmlns:a16="http://schemas.microsoft.com/office/drawing/2014/main" id="{AB89812D-9BFD-4891-A33E-DB0E277ED960}"/>
              </a:ext>
            </a:extLst>
          </p:cNvPr>
          <p:cNvPicPr>
            <a:picLocks noChangeAspect="1"/>
          </p:cNvPicPr>
          <p:nvPr/>
        </p:nvPicPr>
        <p:blipFill>
          <a:blip r:embed="rId3"/>
          <a:stretch>
            <a:fillRect/>
          </a:stretch>
        </p:blipFill>
        <p:spPr>
          <a:xfrm>
            <a:off x="414816" y="2708249"/>
            <a:ext cx="6381750" cy="2790825"/>
          </a:xfrm>
          <a:prstGeom prst="rect">
            <a:avLst/>
          </a:prstGeom>
        </p:spPr>
      </p:pic>
    </p:spTree>
    <p:extLst>
      <p:ext uri="{BB962C8B-B14F-4D97-AF65-F5344CB8AC3E}">
        <p14:creationId xmlns:p14="http://schemas.microsoft.com/office/powerpoint/2010/main" val="34274581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Configuração do VDI 2.0</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sp>
        <p:nvSpPr>
          <p:cNvPr id="10" name="Espaço Reservado para Texto 2">
            <a:extLst>
              <a:ext uri="{FF2B5EF4-FFF2-40B4-BE49-F238E27FC236}">
                <a16:creationId xmlns:a16="http://schemas.microsoft.com/office/drawing/2014/main" id="{85D9A114-3931-4D8E-83AE-B08B42AC7E96}"/>
              </a:ext>
            </a:extLst>
          </p:cNvPr>
          <p:cNvSpPr txBox="1">
            <a:spLocks/>
          </p:cNvSpPr>
          <p:nvPr/>
        </p:nvSpPr>
        <p:spPr>
          <a:xfrm>
            <a:off x="6667730" y="2811653"/>
            <a:ext cx="5111479" cy="296677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3" name="Espaço Reservado para Texto 2">
            <a:extLst>
              <a:ext uri="{FF2B5EF4-FFF2-40B4-BE49-F238E27FC236}">
                <a16:creationId xmlns:a16="http://schemas.microsoft.com/office/drawing/2014/main" id="{60D2E2C5-4601-4F8D-A5E1-0AB94CBCC858}"/>
              </a:ext>
            </a:extLst>
          </p:cNvPr>
          <p:cNvSpPr txBox="1">
            <a:spLocks/>
          </p:cNvSpPr>
          <p:nvPr/>
        </p:nvSpPr>
        <p:spPr>
          <a:xfrm>
            <a:off x="6882185" y="2532299"/>
            <a:ext cx="5111479" cy="296677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6" name="Espaço Reservado para Texto 2">
            <a:extLst>
              <a:ext uri="{FF2B5EF4-FFF2-40B4-BE49-F238E27FC236}">
                <a16:creationId xmlns:a16="http://schemas.microsoft.com/office/drawing/2014/main" id="{A410F32E-97A3-4463-B960-1F81B09C7DA8}"/>
              </a:ext>
            </a:extLst>
          </p:cNvPr>
          <p:cNvSpPr txBox="1">
            <a:spLocks/>
          </p:cNvSpPr>
          <p:nvPr/>
        </p:nvSpPr>
        <p:spPr>
          <a:xfrm>
            <a:off x="7280556" y="2746756"/>
            <a:ext cx="4314736" cy="2671397"/>
          </a:xfrm>
          <a:prstGeom prst="rect">
            <a:avLst/>
          </a:prstGeom>
        </p:spPr>
        <p:txBody>
          <a:bodyPr>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000">
                <a:solidFill>
                  <a:srgbClr val="2C2B25"/>
                </a:solidFill>
                <a:ea typeface="Segoe UI Black" panose="020B0A02040204020203" pitchFamily="34" charset="0"/>
                <a:cs typeface="Segoe UI" panose="020B0502040204020203" pitchFamily="34" charset="0"/>
              </a:rPr>
              <a:t>    Caso apresentar alguma mensagem de erro comece a verificar a versão do pacote de ferramentas que foi instalado na máquina. Para melhor funcionamento as ferramentas devem iguais a versões do exemplo ao lado. Verifique : </a:t>
            </a:r>
            <a:br>
              <a:rPr lang="pt-BR" sz="2000">
                <a:solidFill>
                  <a:srgbClr val="2C2B25"/>
                </a:solidFill>
                <a:ea typeface="Segoe UI Black" panose="020B0A02040204020203" pitchFamily="34" charset="0"/>
                <a:cs typeface="Segoe UI" panose="020B0502040204020203" pitchFamily="34" charset="0"/>
              </a:rPr>
            </a:br>
            <a:r>
              <a:rPr lang="pt-BR" sz="2000">
                <a:solidFill>
                  <a:srgbClr val="2C2B25"/>
                </a:solidFill>
                <a:ea typeface="Segoe UI Black" panose="020B0A02040204020203" pitchFamily="34" charset="0"/>
                <a:cs typeface="Segoe UI" panose="020B0502040204020203" pitchFamily="34" charset="0"/>
              </a:rPr>
              <a:t>Node –v</a:t>
            </a:r>
            <a:br>
              <a:rPr lang="pt-BR" sz="2000">
                <a:solidFill>
                  <a:srgbClr val="2C2B25"/>
                </a:solidFill>
                <a:ea typeface="Segoe UI Black" panose="020B0A02040204020203" pitchFamily="34" charset="0"/>
                <a:cs typeface="Segoe UI" panose="020B0502040204020203" pitchFamily="34" charset="0"/>
              </a:rPr>
            </a:br>
            <a:r>
              <a:rPr lang="pt-BR" sz="2000" err="1">
                <a:solidFill>
                  <a:srgbClr val="2C2B25"/>
                </a:solidFill>
                <a:ea typeface="Segoe UI Black" panose="020B0A02040204020203" pitchFamily="34" charset="0"/>
                <a:cs typeface="Segoe UI" panose="020B0502040204020203" pitchFamily="34" charset="0"/>
              </a:rPr>
              <a:t>Npm</a:t>
            </a:r>
            <a:r>
              <a:rPr lang="pt-BR" sz="2000">
                <a:solidFill>
                  <a:srgbClr val="2C2B25"/>
                </a:solidFill>
                <a:ea typeface="Segoe UI Black" panose="020B0A02040204020203" pitchFamily="34" charset="0"/>
                <a:cs typeface="Segoe UI" panose="020B0502040204020203" pitchFamily="34" charset="0"/>
              </a:rPr>
              <a:t> –v</a:t>
            </a:r>
            <a:br>
              <a:rPr lang="pt-BR" sz="2000">
                <a:solidFill>
                  <a:srgbClr val="2C2B25"/>
                </a:solidFill>
                <a:ea typeface="Segoe UI Black" panose="020B0A02040204020203" pitchFamily="34" charset="0"/>
                <a:cs typeface="Segoe UI" panose="020B0502040204020203" pitchFamily="34" charset="0"/>
              </a:rPr>
            </a:br>
            <a:r>
              <a:rPr lang="pt-BR" sz="2000" err="1">
                <a:solidFill>
                  <a:srgbClr val="2C2B25"/>
                </a:solidFill>
                <a:ea typeface="Segoe UI Black" panose="020B0A02040204020203" pitchFamily="34" charset="0"/>
                <a:cs typeface="Segoe UI" panose="020B0502040204020203" pitchFamily="34" charset="0"/>
              </a:rPr>
              <a:t>Gulp</a:t>
            </a:r>
            <a:r>
              <a:rPr lang="pt-BR" sz="2000">
                <a:solidFill>
                  <a:srgbClr val="2C2B25"/>
                </a:solidFill>
                <a:ea typeface="Segoe UI Black" panose="020B0A02040204020203" pitchFamily="34" charset="0"/>
                <a:cs typeface="Segoe UI" panose="020B0502040204020203" pitchFamily="34" charset="0"/>
              </a:rPr>
              <a:t> –v</a:t>
            </a:r>
          </a:p>
          <a:p>
            <a:endParaRPr lang="pt-BR" sz="2000">
              <a:solidFill>
                <a:srgbClr val="2C2B25"/>
              </a:solidFill>
              <a:ea typeface="Segoe UI Black" panose="020B0A02040204020203" pitchFamily="34" charset="0"/>
              <a:cs typeface="Segoe UI" panose="020B0502040204020203" pitchFamily="34" charset="0"/>
            </a:endParaRPr>
          </a:p>
        </p:txBody>
      </p:sp>
      <p:pic>
        <p:nvPicPr>
          <p:cNvPr id="3" name="Imagem 2">
            <a:extLst>
              <a:ext uri="{FF2B5EF4-FFF2-40B4-BE49-F238E27FC236}">
                <a16:creationId xmlns:a16="http://schemas.microsoft.com/office/drawing/2014/main" id="{3F67FD0A-CFFE-4ED6-B939-215C6163633A}"/>
              </a:ext>
            </a:extLst>
          </p:cNvPr>
          <p:cNvPicPr>
            <a:picLocks noChangeAspect="1"/>
          </p:cNvPicPr>
          <p:nvPr/>
        </p:nvPicPr>
        <p:blipFill>
          <a:blip r:embed="rId3"/>
          <a:stretch>
            <a:fillRect/>
          </a:stretch>
        </p:blipFill>
        <p:spPr>
          <a:xfrm>
            <a:off x="479504" y="2690496"/>
            <a:ext cx="6295453" cy="2491104"/>
          </a:xfrm>
          <a:prstGeom prst="rect">
            <a:avLst/>
          </a:prstGeom>
        </p:spPr>
      </p:pic>
    </p:spTree>
    <p:extLst>
      <p:ext uri="{BB962C8B-B14F-4D97-AF65-F5344CB8AC3E}">
        <p14:creationId xmlns:p14="http://schemas.microsoft.com/office/powerpoint/2010/main" val="1855226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Configuração do VDI 2.0</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sp>
        <p:nvSpPr>
          <p:cNvPr id="10" name="Espaço Reservado para Texto 2">
            <a:extLst>
              <a:ext uri="{FF2B5EF4-FFF2-40B4-BE49-F238E27FC236}">
                <a16:creationId xmlns:a16="http://schemas.microsoft.com/office/drawing/2014/main" id="{85D9A114-3931-4D8E-83AE-B08B42AC7E96}"/>
              </a:ext>
            </a:extLst>
          </p:cNvPr>
          <p:cNvSpPr txBox="1">
            <a:spLocks/>
          </p:cNvSpPr>
          <p:nvPr/>
        </p:nvSpPr>
        <p:spPr>
          <a:xfrm>
            <a:off x="6667730" y="2811653"/>
            <a:ext cx="5111479" cy="296677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3" name="Espaço Reservado para Texto 2">
            <a:extLst>
              <a:ext uri="{FF2B5EF4-FFF2-40B4-BE49-F238E27FC236}">
                <a16:creationId xmlns:a16="http://schemas.microsoft.com/office/drawing/2014/main" id="{60D2E2C5-4601-4F8D-A5E1-0AB94CBCC858}"/>
              </a:ext>
            </a:extLst>
          </p:cNvPr>
          <p:cNvSpPr txBox="1">
            <a:spLocks/>
          </p:cNvSpPr>
          <p:nvPr/>
        </p:nvSpPr>
        <p:spPr>
          <a:xfrm>
            <a:off x="6882185" y="2532299"/>
            <a:ext cx="5111479" cy="296677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6" name="Espaço Reservado para Texto 2">
            <a:extLst>
              <a:ext uri="{FF2B5EF4-FFF2-40B4-BE49-F238E27FC236}">
                <a16:creationId xmlns:a16="http://schemas.microsoft.com/office/drawing/2014/main" id="{A410F32E-97A3-4463-B960-1F81B09C7DA8}"/>
              </a:ext>
            </a:extLst>
          </p:cNvPr>
          <p:cNvSpPr txBox="1">
            <a:spLocks/>
          </p:cNvSpPr>
          <p:nvPr/>
        </p:nvSpPr>
        <p:spPr>
          <a:xfrm>
            <a:off x="7280556" y="2746756"/>
            <a:ext cx="4314736" cy="2671397"/>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000">
                <a:solidFill>
                  <a:srgbClr val="2C2B25"/>
                </a:solidFill>
                <a:ea typeface="Segoe UI Black" panose="020B0A02040204020203" pitchFamily="34" charset="0"/>
                <a:cs typeface="Segoe UI" panose="020B0502040204020203" pitchFamily="34" charset="0"/>
              </a:rPr>
              <a:t>    </a:t>
            </a:r>
          </a:p>
        </p:txBody>
      </p:sp>
      <p:pic>
        <p:nvPicPr>
          <p:cNvPr id="2" name="Imagem 1">
            <a:extLst>
              <a:ext uri="{FF2B5EF4-FFF2-40B4-BE49-F238E27FC236}">
                <a16:creationId xmlns:a16="http://schemas.microsoft.com/office/drawing/2014/main" id="{978688FA-D973-4930-BCB0-F89BD920E57F}"/>
              </a:ext>
            </a:extLst>
          </p:cNvPr>
          <p:cNvPicPr>
            <a:picLocks noChangeAspect="1"/>
          </p:cNvPicPr>
          <p:nvPr/>
        </p:nvPicPr>
        <p:blipFill rotWithShape="1">
          <a:blip r:embed="rId3"/>
          <a:srcRect l="3864"/>
          <a:stretch/>
        </p:blipFill>
        <p:spPr>
          <a:xfrm>
            <a:off x="412791" y="2720379"/>
            <a:ext cx="7151586" cy="2724150"/>
          </a:xfrm>
          <a:prstGeom prst="rect">
            <a:avLst/>
          </a:prstGeom>
        </p:spPr>
      </p:pic>
      <p:sp>
        <p:nvSpPr>
          <p:cNvPr id="9" name="Espaço Reservado para Texto 2">
            <a:extLst>
              <a:ext uri="{FF2B5EF4-FFF2-40B4-BE49-F238E27FC236}">
                <a16:creationId xmlns:a16="http://schemas.microsoft.com/office/drawing/2014/main" id="{0123D781-4DF3-4C20-B7A5-8A8553F96D10}"/>
              </a:ext>
            </a:extLst>
          </p:cNvPr>
          <p:cNvSpPr txBox="1">
            <a:spLocks/>
          </p:cNvSpPr>
          <p:nvPr/>
        </p:nvSpPr>
        <p:spPr>
          <a:xfrm>
            <a:off x="7778832" y="2811653"/>
            <a:ext cx="4314736" cy="2671397"/>
          </a:xfrm>
          <a:prstGeom prst="rect">
            <a:avLst/>
          </a:prstGeom>
        </p:spPr>
        <p:txBody>
          <a:bodyPr>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000">
                <a:solidFill>
                  <a:srgbClr val="2C2B25"/>
                </a:solidFill>
                <a:ea typeface="Segoe UI Black" panose="020B0A02040204020203" pitchFamily="34" charset="0"/>
                <a:cs typeface="Segoe UI" panose="020B0502040204020203" pitchFamily="34" charset="0"/>
              </a:rPr>
              <a:t>    Caso apresentar alguma mensagem de erro comece a verificar a versão do pacote de ferramentas que foi instalado na máquina. Para melhor funcionamento as ferramentas devem iguais a versões do exemplo ao lado. Verifique : </a:t>
            </a:r>
            <a:br>
              <a:rPr lang="pt-BR" sz="2000">
                <a:solidFill>
                  <a:srgbClr val="2C2B25"/>
                </a:solidFill>
                <a:ea typeface="Segoe UI Black" panose="020B0A02040204020203" pitchFamily="34" charset="0"/>
                <a:cs typeface="Segoe UI" panose="020B0502040204020203" pitchFamily="34" charset="0"/>
              </a:rPr>
            </a:br>
            <a:r>
              <a:rPr lang="pt-BR" sz="2000">
                <a:solidFill>
                  <a:srgbClr val="2C2B25"/>
                </a:solidFill>
                <a:ea typeface="Segoe UI Black" panose="020B0A02040204020203" pitchFamily="34" charset="0"/>
                <a:cs typeface="Segoe UI" panose="020B0502040204020203" pitchFamily="34" charset="0"/>
              </a:rPr>
              <a:t>Node –v</a:t>
            </a:r>
            <a:br>
              <a:rPr lang="pt-BR" sz="2000">
                <a:solidFill>
                  <a:srgbClr val="2C2B25"/>
                </a:solidFill>
                <a:ea typeface="Segoe UI Black" panose="020B0A02040204020203" pitchFamily="34" charset="0"/>
                <a:cs typeface="Segoe UI" panose="020B0502040204020203" pitchFamily="34" charset="0"/>
              </a:rPr>
            </a:br>
            <a:r>
              <a:rPr lang="pt-BR" sz="2000" err="1">
                <a:solidFill>
                  <a:srgbClr val="2C2B25"/>
                </a:solidFill>
                <a:ea typeface="Segoe UI Black" panose="020B0A02040204020203" pitchFamily="34" charset="0"/>
                <a:cs typeface="Segoe UI" panose="020B0502040204020203" pitchFamily="34" charset="0"/>
              </a:rPr>
              <a:t>Npm</a:t>
            </a:r>
            <a:r>
              <a:rPr lang="pt-BR" sz="2000">
                <a:solidFill>
                  <a:srgbClr val="2C2B25"/>
                </a:solidFill>
                <a:ea typeface="Segoe UI Black" panose="020B0A02040204020203" pitchFamily="34" charset="0"/>
                <a:cs typeface="Segoe UI" panose="020B0502040204020203" pitchFamily="34" charset="0"/>
              </a:rPr>
              <a:t> –v</a:t>
            </a:r>
            <a:br>
              <a:rPr lang="pt-BR" sz="2000">
                <a:solidFill>
                  <a:srgbClr val="2C2B25"/>
                </a:solidFill>
                <a:ea typeface="Segoe UI Black" panose="020B0A02040204020203" pitchFamily="34" charset="0"/>
                <a:cs typeface="Segoe UI" panose="020B0502040204020203" pitchFamily="34" charset="0"/>
              </a:rPr>
            </a:br>
            <a:r>
              <a:rPr lang="pt-BR" sz="2000" err="1">
                <a:solidFill>
                  <a:srgbClr val="2C2B25"/>
                </a:solidFill>
                <a:ea typeface="Segoe UI Black" panose="020B0A02040204020203" pitchFamily="34" charset="0"/>
                <a:cs typeface="Segoe UI" panose="020B0502040204020203" pitchFamily="34" charset="0"/>
              </a:rPr>
              <a:t>Gulp</a:t>
            </a:r>
            <a:r>
              <a:rPr lang="pt-BR" sz="2000">
                <a:solidFill>
                  <a:srgbClr val="2C2B25"/>
                </a:solidFill>
                <a:ea typeface="Segoe UI Black" panose="020B0A02040204020203" pitchFamily="34" charset="0"/>
                <a:cs typeface="Segoe UI" panose="020B0502040204020203" pitchFamily="34" charset="0"/>
              </a:rPr>
              <a:t> –v</a:t>
            </a:r>
          </a:p>
          <a:p>
            <a:endParaRPr lang="pt-BR" sz="2000">
              <a:solidFill>
                <a:srgbClr val="2C2B25"/>
              </a:solidFill>
              <a:ea typeface="Segoe UI Black" panose="020B0A02040204020203" pitchFamily="34" charset="0"/>
              <a:cs typeface="Segoe UI" panose="020B0502040204020203" pitchFamily="34" charset="0"/>
            </a:endParaRPr>
          </a:p>
        </p:txBody>
      </p:sp>
    </p:spTree>
    <p:extLst>
      <p:ext uri="{BB962C8B-B14F-4D97-AF65-F5344CB8AC3E}">
        <p14:creationId xmlns:p14="http://schemas.microsoft.com/office/powerpoint/2010/main" val="16745594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Configuração do VDI 2.0</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sp>
        <p:nvSpPr>
          <p:cNvPr id="10" name="Espaço Reservado para Texto 2">
            <a:extLst>
              <a:ext uri="{FF2B5EF4-FFF2-40B4-BE49-F238E27FC236}">
                <a16:creationId xmlns:a16="http://schemas.microsoft.com/office/drawing/2014/main" id="{85D9A114-3931-4D8E-83AE-B08B42AC7E96}"/>
              </a:ext>
            </a:extLst>
          </p:cNvPr>
          <p:cNvSpPr txBox="1">
            <a:spLocks/>
          </p:cNvSpPr>
          <p:nvPr/>
        </p:nvSpPr>
        <p:spPr>
          <a:xfrm>
            <a:off x="6667730" y="2811653"/>
            <a:ext cx="5111479" cy="296677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3" name="Espaço Reservado para Texto 2">
            <a:extLst>
              <a:ext uri="{FF2B5EF4-FFF2-40B4-BE49-F238E27FC236}">
                <a16:creationId xmlns:a16="http://schemas.microsoft.com/office/drawing/2014/main" id="{60D2E2C5-4601-4F8D-A5E1-0AB94CBCC858}"/>
              </a:ext>
            </a:extLst>
          </p:cNvPr>
          <p:cNvSpPr txBox="1">
            <a:spLocks/>
          </p:cNvSpPr>
          <p:nvPr/>
        </p:nvSpPr>
        <p:spPr>
          <a:xfrm>
            <a:off x="5985538" y="2679987"/>
            <a:ext cx="5111479" cy="296677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9" name="Espaço Reservado para Texto 2">
            <a:extLst>
              <a:ext uri="{FF2B5EF4-FFF2-40B4-BE49-F238E27FC236}">
                <a16:creationId xmlns:a16="http://schemas.microsoft.com/office/drawing/2014/main" id="{0123D781-4DF3-4C20-B7A5-8A8553F96D10}"/>
              </a:ext>
            </a:extLst>
          </p:cNvPr>
          <p:cNvSpPr txBox="1">
            <a:spLocks/>
          </p:cNvSpPr>
          <p:nvPr/>
        </p:nvSpPr>
        <p:spPr>
          <a:xfrm>
            <a:off x="7464473" y="2093301"/>
            <a:ext cx="4314736" cy="3935311"/>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pic>
        <p:nvPicPr>
          <p:cNvPr id="5" name="Imagem 4">
            <a:extLst>
              <a:ext uri="{FF2B5EF4-FFF2-40B4-BE49-F238E27FC236}">
                <a16:creationId xmlns:a16="http://schemas.microsoft.com/office/drawing/2014/main" id="{957720C9-F987-436D-BB76-2C5B60AFEA0F}"/>
              </a:ext>
            </a:extLst>
          </p:cNvPr>
          <p:cNvPicPr>
            <a:picLocks noChangeAspect="1"/>
          </p:cNvPicPr>
          <p:nvPr/>
        </p:nvPicPr>
        <p:blipFill>
          <a:blip r:embed="rId3"/>
          <a:stretch>
            <a:fillRect/>
          </a:stretch>
        </p:blipFill>
        <p:spPr>
          <a:xfrm>
            <a:off x="2094052" y="3371115"/>
            <a:ext cx="3314700" cy="923925"/>
          </a:xfrm>
          <a:prstGeom prst="rect">
            <a:avLst/>
          </a:prstGeom>
        </p:spPr>
      </p:pic>
      <p:sp>
        <p:nvSpPr>
          <p:cNvPr id="12" name="Espaço Reservado para Texto 2">
            <a:extLst>
              <a:ext uri="{FF2B5EF4-FFF2-40B4-BE49-F238E27FC236}">
                <a16:creationId xmlns:a16="http://schemas.microsoft.com/office/drawing/2014/main" id="{EE3B7E6C-8295-4E2A-8B23-C4A42AA2B932}"/>
              </a:ext>
            </a:extLst>
          </p:cNvPr>
          <p:cNvSpPr txBox="1">
            <a:spLocks/>
          </p:cNvSpPr>
          <p:nvPr/>
        </p:nvSpPr>
        <p:spPr>
          <a:xfrm>
            <a:off x="6383909" y="3429000"/>
            <a:ext cx="4314736" cy="3935311"/>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000">
                <a:solidFill>
                  <a:srgbClr val="2C2B25"/>
                </a:solidFill>
                <a:ea typeface="Segoe UI Black" panose="020B0A02040204020203" pitchFamily="34" charset="0"/>
                <a:cs typeface="Segoe UI" panose="020B0502040204020203" pitchFamily="34" charset="0"/>
              </a:rPr>
              <a:t>A versão do node na máquina deve ser 6.11v</a:t>
            </a:r>
            <a:br>
              <a:rPr lang="pt-BR" sz="2000">
                <a:solidFill>
                  <a:srgbClr val="2C2B25"/>
                </a:solidFill>
                <a:ea typeface="Segoe UI Black" panose="020B0A02040204020203" pitchFamily="34" charset="0"/>
                <a:cs typeface="Segoe UI" panose="020B0502040204020203" pitchFamily="34" charset="0"/>
              </a:rPr>
            </a:br>
            <a:br>
              <a:rPr lang="pt-BR" sz="2000">
                <a:solidFill>
                  <a:srgbClr val="2C2B25"/>
                </a:solidFill>
                <a:ea typeface="Segoe UI Black" panose="020B0A02040204020203" pitchFamily="34" charset="0"/>
                <a:cs typeface="Segoe UI" panose="020B0502040204020203" pitchFamily="34" charset="0"/>
              </a:rPr>
            </a:br>
            <a:r>
              <a:rPr lang="pt-BR" sz="2000">
                <a:solidFill>
                  <a:srgbClr val="2C2B25"/>
                </a:solidFill>
                <a:ea typeface="Segoe UI Black" panose="020B0A02040204020203" pitchFamily="34" charset="0"/>
                <a:cs typeface="Segoe UI" panose="020B0502040204020203" pitchFamily="34" charset="0"/>
              </a:rPr>
              <a:t> </a:t>
            </a:r>
            <a:br>
              <a:rPr lang="pt-BR" sz="2000">
                <a:solidFill>
                  <a:srgbClr val="2C2B25"/>
                </a:solidFill>
                <a:ea typeface="Segoe UI Black" panose="020B0A02040204020203" pitchFamily="34" charset="0"/>
                <a:cs typeface="Segoe UI" panose="020B0502040204020203" pitchFamily="34" charset="0"/>
              </a:rPr>
            </a:br>
            <a:br>
              <a:rPr lang="pt-BR" sz="2000">
                <a:solidFill>
                  <a:srgbClr val="2C2B25"/>
                </a:solidFill>
                <a:ea typeface="Segoe UI Black" panose="020B0A02040204020203" pitchFamily="34" charset="0"/>
                <a:cs typeface="Segoe UI" panose="020B0502040204020203" pitchFamily="34" charset="0"/>
              </a:rPr>
            </a:br>
            <a:br>
              <a:rPr lang="pt-BR" sz="2000">
                <a:solidFill>
                  <a:srgbClr val="2C2B25"/>
                </a:solidFill>
                <a:ea typeface="Segoe UI Black" panose="020B0A02040204020203" pitchFamily="34" charset="0"/>
                <a:cs typeface="Segoe UI" panose="020B0502040204020203" pitchFamily="34" charset="0"/>
              </a:rPr>
            </a:br>
            <a:endParaRPr lang="pt-BR" sz="2000">
              <a:solidFill>
                <a:srgbClr val="2C2B25"/>
              </a:solidFill>
              <a:ea typeface="Segoe UI Black" panose="020B0A02040204020203" pitchFamily="34" charset="0"/>
              <a:cs typeface="Segoe UI" panose="020B0502040204020203" pitchFamily="34" charset="0"/>
            </a:endParaRPr>
          </a:p>
        </p:txBody>
      </p:sp>
    </p:spTree>
    <p:extLst>
      <p:ext uri="{BB962C8B-B14F-4D97-AF65-F5344CB8AC3E}">
        <p14:creationId xmlns:p14="http://schemas.microsoft.com/office/powerpoint/2010/main" val="1654104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lstStyle/>
          <a:p>
            <a:r>
              <a:rPr lang="pt-BR"/>
              <a:t>Associação dos setores para atendimento</a:t>
            </a:r>
          </a:p>
        </p:txBody>
      </p:sp>
      <p:sp>
        <p:nvSpPr>
          <p:cNvPr id="11" name="Espaço Reservado para Texto 2">
            <a:extLst>
              <a:ext uri="{FF2B5EF4-FFF2-40B4-BE49-F238E27FC236}">
                <a16:creationId xmlns:a16="http://schemas.microsoft.com/office/drawing/2014/main" id="{49D25B10-E855-4E94-9612-421EB016F69D}"/>
              </a:ext>
            </a:extLst>
          </p:cNvPr>
          <p:cNvSpPr txBox="1">
            <a:spLocks/>
          </p:cNvSpPr>
          <p:nvPr/>
        </p:nvSpPr>
        <p:spPr>
          <a:xfrm>
            <a:off x="7316822" y="3013815"/>
            <a:ext cx="2031541" cy="2622826"/>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a:p>
            <a:r>
              <a:rPr lang="pt-BR" sz="1400"/>
              <a:t>Caso na tela 01.02.46 de Vendedores esteja configurado o usuário de login associado ao setor a tela de Rota do VDI será automaticamente selecionada no momento do atendimento </a:t>
            </a:r>
          </a:p>
        </p:txBody>
      </p:sp>
      <p:pic>
        <p:nvPicPr>
          <p:cNvPr id="2" name="Imagem 1">
            <a:extLst>
              <a:ext uri="{FF2B5EF4-FFF2-40B4-BE49-F238E27FC236}">
                <a16:creationId xmlns:a16="http://schemas.microsoft.com/office/drawing/2014/main" id="{577D3753-E642-4B41-8217-55AA731041A7}"/>
              </a:ext>
            </a:extLst>
          </p:cNvPr>
          <p:cNvPicPr>
            <a:picLocks noChangeAspect="1"/>
          </p:cNvPicPr>
          <p:nvPr/>
        </p:nvPicPr>
        <p:blipFill>
          <a:blip r:embed="rId2"/>
          <a:stretch>
            <a:fillRect/>
          </a:stretch>
        </p:blipFill>
        <p:spPr>
          <a:xfrm>
            <a:off x="292916" y="2092223"/>
            <a:ext cx="5522060" cy="3897515"/>
          </a:xfrm>
          <a:prstGeom prst="rect">
            <a:avLst/>
          </a:prstGeom>
        </p:spPr>
      </p:pic>
      <p:pic>
        <p:nvPicPr>
          <p:cNvPr id="12" name="Imagem 11">
            <a:extLst>
              <a:ext uri="{FF2B5EF4-FFF2-40B4-BE49-F238E27FC236}">
                <a16:creationId xmlns:a16="http://schemas.microsoft.com/office/drawing/2014/main" id="{3067CDD6-AA2C-41DB-8D41-1F97ADF078CD}"/>
              </a:ext>
            </a:extLst>
          </p:cNvPr>
          <p:cNvPicPr>
            <a:picLocks noChangeAspect="1"/>
          </p:cNvPicPr>
          <p:nvPr/>
        </p:nvPicPr>
        <p:blipFill>
          <a:blip r:embed="rId3"/>
          <a:stretch>
            <a:fillRect/>
          </a:stretch>
        </p:blipFill>
        <p:spPr>
          <a:xfrm>
            <a:off x="10407265" y="6422699"/>
            <a:ext cx="1784735" cy="435301"/>
          </a:xfrm>
          <a:prstGeom prst="rect">
            <a:avLst/>
          </a:prstGeom>
        </p:spPr>
      </p:pic>
    </p:spTree>
    <p:extLst>
      <p:ext uri="{BB962C8B-B14F-4D97-AF65-F5344CB8AC3E}">
        <p14:creationId xmlns:p14="http://schemas.microsoft.com/office/powerpoint/2010/main" val="32240287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Configuração do VDI 2.0</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sp>
        <p:nvSpPr>
          <p:cNvPr id="10" name="Espaço Reservado para Texto 2">
            <a:extLst>
              <a:ext uri="{FF2B5EF4-FFF2-40B4-BE49-F238E27FC236}">
                <a16:creationId xmlns:a16="http://schemas.microsoft.com/office/drawing/2014/main" id="{85D9A114-3931-4D8E-83AE-B08B42AC7E96}"/>
              </a:ext>
            </a:extLst>
          </p:cNvPr>
          <p:cNvSpPr txBox="1">
            <a:spLocks/>
          </p:cNvSpPr>
          <p:nvPr/>
        </p:nvSpPr>
        <p:spPr>
          <a:xfrm>
            <a:off x="6667730" y="2811653"/>
            <a:ext cx="5111479" cy="296677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3" name="Espaço Reservado para Texto 2">
            <a:extLst>
              <a:ext uri="{FF2B5EF4-FFF2-40B4-BE49-F238E27FC236}">
                <a16:creationId xmlns:a16="http://schemas.microsoft.com/office/drawing/2014/main" id="{60D2E2C5-4601-4F8D-A5E1-0AB94CBCC858}"/>
              </a:ext>
            </a:extLst>
          </p:cNvPr>
          <p:cNvSpPr txBox="1">
            <a:spLocks/>
          </p:cNvSpPr>
          <p:nvPr/>
        </p:nvSpPr>
        <p:spPr>
          <a:xfrm>
            <a:off x="6882185" y="2532299"/>
            <a:ext cx="5111479" cy="296677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6" name="Espaço Reservado para Texto 2">
            <a:extLst>
              <a:ext uri="{FF2B5EF4-FFF2-40B4-BE49-F238E27FC236}">
                <a16:creationId xmlns:a16="http://schemas.microsoft.com/office/drawing/2014/main" id="{A410F32E-97A3-4463-B960-1F81B09C7DA8}"/>
              </a:ext>
            </a:extLst>
          </p:cNvPr>
          <p:cNvSpPr txBox="1">
            <a:spLocks/>
          </p:cNvSpPr>
          <p:nvPr/>
        </p:nvSpPr>
        <p:spPr>
          <a:xfrm>
            <a:off x="6782281" y="2679987"/>
            <a:ext cx="4314736" cy="2671397"/>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000">
                <a:solidFill>
                  <a:srgbClr val="2C2B25"/>
                </a:solidFill>
                <a:ea typeface="Segoe UI Black" panose="020B0A02040204020203" pitchFamily="34" charset="0"/>
                <a:cs typeface="Segoe UI" panose="020B0502040204020203" pitchFamily="34" charset="0"/>
              </a:rPr>
              <a:t>    </a:t>
            </a:r>
          </a:p>
        </p:txBody>
      </p:sp>
      <p:sp>
        <p:nvSpPr>
          <p:cNvPr id="9" name="Espaço Reservado para Texto 2">
            <a:extLst>
              <a:ext uri="{FF2B5EF4-FFF2-40B4-BE49-F238E27FC236}">
                <a16:creationId xmlns:a16="http://schemas.microsoft.com/office/drawing/2014/main" id="{0123D781-4DF3-4C20-B7A5-8A8553F96D10}"/>
              </a:ext>
            </a:extLst>
          </p:cNvPr>
          <p:cNvSpPr txBox="1">
            <a:spLocks/>
          </p:cNvSpPr>
          <p:nvPr/>
        </p:nvSpPr>
        <p:spPr>
          <a:xfrm>
            <a:off x="7678928" y="2532297"/>
            <a:ext cx="4314736" cy="2671397"/>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000">
                <a:solidFill>
                  <a:srgbClr val="2C2B25"/>
                </a:solidFill>
                <a:ea typeface="Segoe UI Black" panose="020B0A02040204020203" pitchFamily="34" charset="0"/>
                <a:cs typeface="Segoe UI" panose="020B0502040204020203" pitchFamily="34" charset="0"/>
              </a:rPr>
              <a:t>    Apague toda a pasta C:\HBSIS\AMBEV\2A e baixe o repositório novamente.</a:t>
            </a:r>
          </a:p>
        </p:txBody>
      </p:sp>
      <p:pic>
        <p:nvPicPr>
          <p:cNvPr id="3" name="Imagem 2">
            <a:extLst>
              <a:ext uri="{FF2B5EF4-FFF2-40B4-BE49-F238E27FC236}">
                <a16:creationId xmlns:a16="http://schemas.microsoft.com/office/drawing/2014/main" id="{0C80D6F4-69B0-4D08-9A6D-6DA0A36213F2}"/>
              </a:ext>
            </a:extLst>
          </p:cNvPr>
          <p:cNvPicPr>
            <a:picLocks noChangeAspect="1"/>
          </p:cNvPicPr>
          <p:nvPr/>
        </p:nvPicPr>
        <p:blipFill>
          <a:blip r:embed="rId3"/>
          <a:stretch>
            <a:fillRect/>
          </a:stretch>
        </p:blipFill>
        <p:spPr>
          <a:xfrm>
            <a:off x="562205" y="2190750"/>
            <a:ext cx="6105525" cy="1962150"/>
          </a:xfrm>
          <a:prstGeom prst="rect">
            <a:avLst/>
          </a:prstGeom>
        </p:spPr>
      </p:pic>
      <p:pic>
        <p:nvPicPr>
          <p:cNvPr id="4" name="Imagem 3">
            <a:extLst>
              <a:ext uri="{FF2B5EF4-FFF2-40B4-BE49-F238E27FC236}">
                <a16:creationId xmlns:a16="http://schemas.microsoft.com/office/drawing/2014/main" id="{D4804E49-B166-477A-BCFB-545CA6EAC079}"/>
              </a:ext>
            </a:extLst>
          </p:cNvPr>
          <p:cNvPicPr>
            <a:picLocks noChangeAspect="1"/>
          </p:cNvPicPr>
          <p:nvPr/>
        </p:nvPicPr>
        <p:blipFill>
          <a:blip r:embed="rId4"/>
          <a:stretch>
            <a:fillRect/>
          </a:stretch>
        </p:blipFill>
        <p:spPr>
          <a:xfrm>
            <a:off x="1072639" y="3612182"/>
            <a:ext cx="4138612" cy="2706965"/>
          </a:xfrm>
          <a:prstGeom prst="rect">
            <a:avLst/>
          </a:prstGeom>
        </p:spPr>
      </p:pic>
    </p:spTree>
    <p:extLst>
      <p:ext uri="{BB962C8B-B14F-4D97-AF65-F5344CB8AC3E}">
        <p14:creationId xmlns:p14="http://schemas.microsoft.com/office/powerpoint/2010/main" val="6356403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Configuração do VDI 2.0</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sp>
        <p:nvSpPr>
          <p:cNvPr id="10" name="Espaço Reservado para Texto 2">
            <a:extLst>
              <a:ext uri="{FF2B5EF4-FFF2-40B4-BE49-F238E27FC236}">
                <a16:creationId xmlns:a16="http://schemas.microsoft.com/office/drawing/2014/main" id="{85D9A114-3931-4D8E-83AE-B08B42AC7E96}"/>
              </a:ext>
            </a:extLst>
          </p:cNvPr>
          <p:cNvSpPr txBox="1">
            <a:spLocks/>
          </p:cNvSpPr>
          <p:nvPr/>
        </p:nvSpPr>
        <p:spPr>
          <a:xfrm>
            <a:off x="6667730" y="2811653"/>
            <a:ext cx="5111479" cy="296677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3" name="Espaço Reservado para Texto 2">
            <a:extLst>
              <a:ext uri="{FF2B5EF4-FFF2-40B4-BE49-F238E27FC236}">
                <a16:creationId xmlns:a16="http://schemas.microsoft.com/office/drawing/2014/main" id="{60D2E2C5-4601-4F8D-A5E1-0AB94CBCC858}"/>
              </a:ext>
            </a:extLst>
          </p:cNvPr>
          <p:cNvSpPr txBox="1">
            <a:spLocks/>
          </p:cNvSpPr>
          <p:nvPr/>
        </p:nvSpPr>
        <p:spPr>
          <a:xfrm>
            <a:off x="6882185" y="2532299"/>
            <a:ext cx="5111479" cy="296677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6" name="Espaço Reservado para Texto 2">
            <a:extLst>
              <a:ext uri="{FF2B5EF4-FFF2-40B4-BE49-F238E27FC236}">
                <a16:creationId xmlns:a16="http://schemas.microsoft.com/office/drawing/2014/main" id="{A410F32E-97A3-4463-B960-1F81B09C7DA8}"/>
              </a:ext>
            </a:extLst>
          </p:cNvPr>
          <p:cNvSpPr txBox="1">
            <a:spLocks/>
          </p:cNvSpPr>
          <p:nvPr/>
        </p:nvSpPr>
        <p:spPr>
          <a:xfrm>
            <a:off x="6847401" y="2614313"/>
            <a:ext cx="4314736" cy="2671397"/>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000">
                <a:solidFill>
                  <a:srgbClr val="2C2B25"/>
                </a:solidFill>
                <a:ea typeface="Segoe UI Black" panose="020B0A02040204020203" pitchFamily="34" charset="0"/>
                <a:cs typeface="Segoe UI" panose="020B0502040204020203" pitchFamily="34" charset="0"/>
              </a:rPr>
              <a:t>    </a:t>
            </a:r>
          </a:p>
        </p:txBody>
      </p:sp>
      <p:sp>
        <p:nvSpPr>
          <p:cNvPr id="9" name="Espaço Reservado para Texto 2">
            <a:extLst>
              <a:ext uri="{FF2B5EF4-FFF2-40B4-BE49-F238E27FC236}">
                <a16:creationId xmlns:a16="http://schemas.microsoft.com/office/drawing/2014/main" id="{0123D781-4DF3-4C20-B7A5-8A8553F96D10}"/>
              </a:ext>
            </a:extLst>
          </p:cNvPr>
          <p:cNvSpPr txBox="1">
            <a:spLocks/>
          </p:cNvSpPr>
          <p:nvPr/>
        </p:nvSpPr>
        <p:spPr>
          <a:xfrm>
            <a:off x="7155937" y="3446699"/>
            <a:ext cx="4314736" cy="2671397"/>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000">
                <a:solidFill>
                  <a:srgbClr val="2C2B25"/>
                </a:solidFill>
                <a:ea typeface="Segoe UI Black" panose="020B0A02040204020203" pitchFamily="34" charset="0"/>
                <a:cs typeface="Segoe UI" panose="020B0502040204020203" pitchFamily="34" charset="0"/>
              </a:rPr>
              <a:t>Após remover a pasta baixe novamente o repositório do VDI 2.0. Dentro da pasta clique com o botão direito do mouse e vá na opção ‘</a:t>
            </a:r>
            <a:r>
              <a:rPr lang="pt-BR" sz="2000" err="1">
                <a:solidFill>
                  <a:srgbClr val="2C2B25"/>
                </a:solidFill>
                <a:ea typeface="Segoe UI Black" panose="020B0A02040204020203" pitchFamily="34" charset="0"/>
                <a:cs typeface="Segoe UI" panose="020B0502040204020203" pitchFamily="34" charset="0"/>
              </a:rPr>
              <a:t>Git</a:t>
            </a:r>
            <a:r>
              <a:rPr lang="pt-BR" sz="2000">
                <a:solidFill>
                  <a:srgbClr val="2C2B25"/>
                </a:solidFill>
                <a:ea typeface="Segoe UI Black" panose="020B0A02040204020203" pitchFamily="34" charset="0"/>
                <a:cs typeface="Segoe UI" panose="020B0502040204020203" pitchFamily="34" charset="0"/>
              </a:rPr>
              <a:t> </a:t>
            </a:r>
            <a:r>
              <a:rPr lang="pt-BR" sz="2000" err="1">
                <a:solidFill>
                  <a:srgbClr val="2C2B25"/>
                </a:solidFill>
                <a:ea typeface="Segoe UI Black" panose="020B0A02040204020203" pitchFamily="34" charset="0"/>
                <a:cs typeface="Segoe UI" panose="020B0502040204020203" pitchFamily="34" charset="0"/>
              </a:rPr>
              <a:t>bash</a:t>
            </a:r>
            <a:r>
              <a:rPr lang="pt-BR" sz="2000">
                <a:solidFill>
                  <a:srgbClr val="2C2B25"/>
                </a:solidFill>
                <a:ea typeface="Segoe UI Black" panose="020B0A02040204020203" pitchFamily="34" charset="0"/>
                <a:cs typeface="Segoe UI" panose="020B0502040204020203" pitchFamily="34" charset="0"/>
              </a:rPr>
              <a:t> </a:t>
            </a:r>
            <a:r>
              <a:rPr lang="pt-BR" sz="2000" err="1">
                <a:solidFill>
                  <a:srgbClr val="2C2B25"/>
                </a:solidFill>
                <a:ea typeface="Segoe UI Black" panose="020B0A02040204020203" pitchFamily="34" charset="0"/>
                <a:cs typeface="Segoe UI" panose="020B0502040204020203" pitchFamily="34" charset="0"/>
              </a:rPr>
              <a:t>here</a:t>
            </a:r>
            <a:r>
              <a:rPr lang="pt-BR" sz="2000">
                <a:solidFill>
                  <a:srgbClr val="2C2B25"/>
                </a:solidFill>
                <a:ea typeface="Segoe UI Black" panose="020B0A02040204020203" pitchFamily="34" charset="0"/>
                <a:cs typeface="Segoe UI" panose="020B0502040204020203" pitchFamily="34" charset="0"/>
              </a:rPr>
              <a:t>’.</a:t>
            </a:r>
          </a:p>
        </p:txBody>
      </p:sp>
      <p:pic>
        <p:nvPicPr>
          <p:cNvPr id="4" name="Imagem 3">
            <a:extLst>
              <a:ext uri="{FF2B5EF4-FFF2-40B4-BE49-F238E27FC236}">
                <a16:creationId xmlns:a16="http://schemas.microsoft.com/office/drawing/2014/main" id="{D4804E49-B166-477A-BCFB-545CA6EAC079}"/>
              </a:ext>
            </a:extLst>
          </p:cNvPr>
          <p:cNvPicPr>
            <a:picLocks noChangeAspect="1"/>
          </p:cNvPicPr>
          <p:nvPr/>
        </p:nvPicPr>
        <p:blipFill>
          <a:blip r:embed="rId3"/>
          <a:stretch>
            <a:fillRect/>
          </a:stretch>
        </p:blipFill>
        <p:spPr>
          <a:xfrm>
            <a:off x="1205989" y="2679987"/>
            <a:ext cx="4138612" cy="2706965"/>
          </a:xfrm>
          <a:prstGeom prst="rect">
            <a:avLst/>
          </a:prstGeom>
        </p:spPr>
      </p:pic>
    </p:spTree>
    <p:extLst>
      <p:ext uri="{BB962C8B-B14F-4D97-AF65-F5344CB8AC3E}">
        <p14:creationId xmlns:p14="http://schemas.microsoft.com/office/powerpoint/2010/main" val="13159695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Configuração do VDI 2.0</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sp>
        <p:nvSpPr>
          <p:cNvPr id="10" name="Espaço Reservado para Texto 2">
            <a:extLst>
              <a:ext uri="{FF2B5EF4-FFF2-40B4-BE49-F238E27FC236}">
                <a16:creationId xmlns:a16="http://schemas.microsoft.com/office/drawing/2014/main" id="{85D9A114-3931-4D8E-83AE-B08B42AC7E96}"/>
              </a:ext>
            </a:extLst>
          </p:cNvPr>
          <p:cNvSpPr txBox="1">
            <a:spLocks/>
          </p:cNvSpPr>
          <p:nvPr/>
        </p:nvSpPr>
        <p:spPr>
          <a:xfrm>
            <a:off x="6667730" y="2811653"/>
            <a:ext cx="5111479" cy="296677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3" name="Espaço Reservado para Texto 2">
            <a:extLst>
              <a:ext uri="{FF2B5EF4-FFF2-40B4-BE49-F238E27FC236}">
                <a16:creationId xmlns:a16="http://schemas.microsoft.com/office/drawing/2014/main" id="{60D2E2C5-4601-4F8D-A5E1-0AB94CBCC858}"/>
              </a:ext>
            </a:extLst>
          </p:cNvPr>
          <p:cNvSpPr txBox="1">
            <a:spLocks/>
          </p:cNvSpPr>
          <p:nvPr/>
        </p:nvSpPr>
        <p:spPr>
          <a:xfrm>
            <a:off x="6882185" y="2532299"/>
            <a:ext cx="5111479" cy="296677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6" name="Espaço Reservado para Texto 2">
            <a:extLst>
              <a:ext uri="{FF2B5EF4-FFF2-40B4-BE49-F238E27FC236}">
                <a16:creationId xmlns:a16="http://schemas.microsoft.com/office/drawing/2014/main" id="{A410F32E-97A3-4463-B960-1F81B09C7DA8}"/>
              </a:ext>
            </a:extLst>
          </p:cNvPr>
          <p:cNvSpPr txBox="1">
            <a:spLocks/>
          </p:cNvSpPr>
          <p:nvPr/>
        </p:nvSpPr>
        <p:spPr>
          <a:xfrm>
            <a:off x="6782281" y="2679987"/>
            <a:ext cx="4314736" cy="2671397"/>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000">
                <a:solidFill>
                  <a:srgbClr val="2C2B25"/>
                </a:solidFill>
                <a:ea typeface="Segoe UI Black" panose="020B0A02040204020203" pitchFamily="34" charset="0"/>
                <a:cs typeface="Segoe UI" panose="020B0502040204020203" pitchFamily="34" charset="0"/>
              </a:rPr>
              <a:t>    </a:t>
            </a:r>
          </a:p>
        </p:txBody>
      </p:sp>
      <p:sp>
        <p:nvSpPr>
          <p:cNvPr id="9" name="Espaço Reservado para Texto 2">
            <a:extLst>
              <a:ext uri="{FF2B5EF4-FFF2-40B4-BE49-F238E27FC236}">
                <a16:creationId xmlns:a16="http://schemas.microsoft.com/office/drawing/2014/main" id="{0123D781-4DF3-4C20-B7A5-8A8553F96D10}"/>
              </a:ext>
            </a:extLst>
          </p:cNvPr>
          <p:cNvSpPr txBox="1">
            <a:spLocks/>
          </p:cNvSpPr>
          <p:nvPr/>
        </p:nvSpPr>
        <p:spPr>
          <a:xfrm>
            <a:off x="7877264" y="2845372"/>
            <a:ext cx="4314736" cy="2671397"/>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000">
                <a:solidFill>
                  <a:srgbClr val="2C2B25"/>
                </a:solidFill>
                <a:ea typeface="Segoe UI Black" panose="020B0A02040204020203" pitchFamily="34" charset="0"/>
                <a:cs typeface="Segoe UI" panose="020B0502040204020203" pitchFamily="34" charset="0"/>
              </a:rPr>
              <a:t>De o comando para clonar o repositório do VDI ‘</a:t>
            </a:r>
            <a:r>
              <a:rPr lang="pt-BR" sz="2000" err="1">
                <a:solidFill>
                  <a:srgbClr val="2C2B25"/>
                </a:solidFill>
                <a:ea typeface="Segoe UI Black" panose="020B0A02040204020203" pitchFamily="34" charset="0"/>
                <a:cs typeface="Segoe UI" panose="020B0502040204020203" pitchFamily="34" charset="0"/>
              </a:rPr>
              <a:t>git</a:t>
            </a:r>
            <a:r>
              <a:rPr lang="pt-BR" sz="2000">
                <a:solidFill>
                  <a:srgbClr val="2C2B25"/>
                </a:solidFill>
                <a:ea typeface="Segoe UI Black" panose="020B0A02040204020203" pitchFamily="34" charset="0"/>
                <a:cs typeface="Segoe UI" panose="020B0502040204020203" pitchFamily="34" charset="0"/>
              </a:rPr>
              <a:t> clone https://github.com/hbsistec/2A.git ’. A Aplicação automaticamente cria a pasta 2A e baixa o repositório. </a:t>
            </a:r>
          </a:p>
        </p:txBody>
      </p:sp>
      <p:pic>
        <p:nvPicPr>
          <p:cNvPr id="2" name="Imagem 1">
            <a:extLst>
              <a:ext uri="{FF2B5EF4-FFF2-40B4-BE49-F238E27FC236}">
                <a16:creationId xmlns:a16="http://schemas.microsoft.com/office/drawing/2014/main" id="{895565D3-D1F0-4E7E-A54E-3C298EF01A6D}"/>
              </a:ext>
            </a:extLst>
          </p:cNvPr>
          <p:cNvPicPr>
            <a:picLocks noChangeAspect="1"/>
          </p:cNvPicPr>
          <p:nvPr/>
        </p:nvPicPr>
        <p:blipFill>
          <a:blip r:embed="rId3"/>
          <a:stretch>
            <a:fillRect/>
          </a:stretch>
        </p:blipFill>
        <p:spPr>
          <a:xfrm>
            <a:off x="127095" y="2557269"/>
            <a:ext cx="7612164" cy="2621451"/>
          </a:xfrm>
          <a:prstGeom prst="rect">
            <a:avLst/>
          </a:prstGeom>
        </p:spPr>
      </p:pic>
    </p:spTree>
    <p:extLst>
      <p:ext uri="{BB962C8B-B14F-4D97-AF65-F5344CB8AC3E}">
        <p14:creationId xmlns:p14="http://schemas.microsoft.com/office/powerpoint/2010/main" val="22201892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Configuração do VDI 2.0</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sp>
        <p:nvSpPr>
          <p:cNvPr id="10" name="Espaço Reservado para Texto 2">
            <a:extLst>
              <a:ext uri="{FF2B5EF4-FFF2-40B4-BE49-F238E27FC236}">
                <a16:creationId xmlns:a16="http://schemas.microsoft.com/office/drawing/2014/main" id="{85D9A114-3931-4D8E-83AE-B08B42AC7E96}"/>
              </a:ext>
            </a:extLst>
          </p:cNvPr>
          <p:cNvSpPr txBox="1">
            <a:spLocks/>
          </p:cNvSpPr>
          <p:nvPr/>
        </p:nvSpPr>
        <p:spPr>
          <a:xfrm>
            <a:off x="6667730" y="2811653"/>
            <a:ext cx="5111479" cy="296677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3" name="Espaço Reservado para Texto 2">
            <a:extLst>
              <a:ext uri="{FF2B5EF4-FFF2-40B4-BE49-F238E27FC236}">
                <a16:creationId xmlns:a16="http://schemas.microsoft.com/office/drawing/2014/main" id="{60D2E2C5-4601-4F8D-A5E1-0AB94CBCC858}"/>
              </a:ext>
            </a:extLst>
          </p:cNvPr>
          <p:cNvSpPr txBox="1">
            <a:spLocks/>
          </p:cNvSpPr>
          <p:nvPr/>
        </p:nvSpPr>
        <p:spPr>
          <a:xfrm>
            <a:off x="6882185" y="2532299"/>
            <a:ext cx="5111479" cy="296677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6" name="Espaço Reservado para Texto 2">
            <a:extLst>
              <a:ext uri="{FF2B5EF4-FFF2-40B4-BE49-F238E27FC236}">
                <a16:creationId xmlns:a16="http://schemas.microsoft.com/office/drawing/2014/main" id="{A410F32E-97A3-4463-B960-1F81B09C7DA8}"/>
              </a:ext>
            </a:extLst>
          </p:cNvPr>
          <p:cNvSpPr txBox="1">
            <a:spLocks/>
          </p:cNvSpPr>
          <p:nvPr/>
        </p:nvSpPr>
        <p:spPr>
          <a:xfrm>
            <a:off x="6782281" y="2679987"/>
            <a:ext cx="4314736" cy="2671397"/>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000">
                <a:solidFill>
                  <a:srgbClr val="2C2B25"/>
                </a:solidFill>
                <a:ea typeface="Segoe UI Black" panose="020B0A02040204020203" pitchFamily="34" charset="0"/>
                <a:cs typeface="Segoe UI" panose="020B0502040204020203" pitchFamily="34" charset="0"/>
              </a:rPr>
              <a:t>    </a:t>
            </a:r>
          </a:p>
        </p:txBody>
      </p:sp>
      <p:sp>
        <p:nvSpPr>
          <p:cNvPr id="9" name="Espaço Reservado para Texto 2">
            <a:extLst>
              <a:ext uri="{FF2B5EF4-FFF2-40B4-BE49-F238E27FC236}">
                <a16:creationId xmlns:a16="http://schemas.microsoft.com/office/drawing/2014/main" id="{0123D781-4DF3-4C20-B7A5-8A8553F96D10}"/>
              </a:ext>
            </a:extLst>
          </p:cNvPr>
          <p:cNvSpPr txBox="1">
            <a:spLocks/>
          </p:cNvSpPr>
          <p:nvPr/>
        </p:nvSpPr>
        <p:spPr>
          <a:xfrm>
            <a:off x="7877264" y="2845372"/>
            <a:ext cx="4314736" cy="2671397"/>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pic>
        <p:nvPicPr>
          <p:cNvPr id="3" name="Imagem 2">
            <a:extLst>
              <a:ext uri="{FF2B5EF4-FFF2-40B4-BE49-F238E27FC236}">
                <a16:creationId xmlns:a16="http://schemas.microsoft.com/office/drawing/2014/main" id="{309B1DD6-2CF5-4036-B56D-AAD549EDDE47}"/>
              </a:ext>
            </a:extLst>
          </p:cNvPr>
          <p:cNvPicPr>
            <a:picLocks noChangeAspect="1"/>
          </p:cNvPicPr>
          <p:nvPr/>
        </p:nvPicPr>
        <p:blipFill>
          <a:blip r:embed="rId3"/>
          <a:stretch>
            <a:fillRect/>
          </a:stretch>
        </p:blipFill>
        <p:spPr>
          <a:xfrm>
            <a:off x="92177" y="2811653"/>
            <a:ext cx="6491768" cy="2033934"/>
          </a:xfrm>
          <a:prstGeom prst="rect">
            <a:avLst/>
          </a:prstGeom>
        </p:spPr>
      </p:pic>
      <p:sp>
        <p:nvSpPr>
          <p:cNvPr id="11" name="Espaço Reservado para Texto 2">
            <a:extLst>
              <a:ext uri="{FF2B5EF4-FFF2-40B4-BE49-F238E27FC236}">
                <a16:creationId xmlns:a16="http://schemas.microsoft.com/office/drawing/2014/main" id="{AB6F0654-25E5-454E-A942-8F8ECD8065BD}"/>
              </a:ext>
            </a:extLst>
          </p:cNvPr>
          <p:cNvSpPr txBox="1">
            <a:spLocks/>
          </p:cNvSpPr>
          <p:nvPr/>
        </p:nvSpPr>
        <p:spPr>
          <a:xfrm>
            <a:off x="7280556" y="3041199"/>
            <a:ext cx="4314736" cy="2671397"/>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000">
                <a:solidFill>
                  <a:srgbClr val="2C2B25"/>
                </a:solidFill>
                <a:ea typeface="Segoe UI Black" panose="020B0A02040204020203" pitchFamily="34" charset="0"/>
                <a:cs typeface="Segoe UI" panose="020B0502040204020203" pitchFamily="34" charset="0"/>
              </a:rPr>
              <a:t>Executar via </a:t>
            </a:r>
            <a:r>
              <a:rPr lang="pt-BR" sz="2000" err="1">
                <a:solidFill>
                  <a:srgbClr val="2C2B25"/>
                </a:solidFill>
                <a:ea typeface="Segoe UI Black" panose="020B0A02040204020203" pitchFamily="34" charset="0"/>
                <a:cs typeface="Segoe UI" panose="020B0502040204020203" pitchFamily="34" charset="0"/>
              </a:rPr>
              <a:t>powershell</a:t>
            </a:r>
            <a:r>
              <a:rPr lang="pt-BR" sz="2000">
                <a:solidFill>
                  <a:srgbClr val="2C2B25"/>
                </a:solidFill>
                <a:ea typeface="Segoe UI Black" panose="020B0A02040204020203" pitchFamily="34" charset="0"/>
                <a:cs typeface="Segoe UI" panose="020B0502040204020203" pitchFamily="34" charset="0"/>
              </a:rPr>
              <a:t> modo de administrador o comando ‘</a:t>
            </a:r>
            <a:r>
              <a:rPr lang="pt-BR" sz="2000" err="1">
                <a:solidFill>
                  <a:srgbClr val="2C2B25"/>
                </a:solidFill>
                <a:ea typeface="Segoe UI Black" panose="020B0A02040204020203" pitchFamily="34" charset="0"/>
                <a:cs typeface="Segoe UI" panose="020B0502040204020203" pitchFamily="34" charset="0"/>
              </a:rPr>
              <a:t>npm</a:t>
            </a:r>
            <a:r>
              <a:rPr lang="pt-BR" sz="2000">
                <a:solidFill>
                  <a:srgbClr val="2C2B25"/>
                </a:solidFill>
                <a:ea typeface="Segoe UI Black" panose="020B0A02040204020203" pitchFamily="34" charset="0"/>
                <a:cs typeface="Segoe UI" panose="020B0502040204020203" pitchFamily="34" charset="0"/>
              </a:rPr>
              <a:t> </a:t>
            </a:r>
            <a:r>
              <a:rPr lang="pt-BR" sz="2000" err="1">
                <a:solidFill>
                  <a:srgbClr val="2C2B25"/>
                </a:solidFill>
                <a:ea typeface="Segoe UI Black" panose="020B0A02040204020203" pitchFamily="34" charset="0"/>
                <a:cs typeface="Segoe UI" panose="020B0502040204020203" pitchFamily="34" charset="0"/>
              </a:rPr>
              <a:t>install</a:t>
            </a:r>
            <a:r>
              <a:rPr lang="pt-BR" sz="2000">
                <a:solidFill>
                  <a:srgbClr val="2C2B25"/>
                </a:solidFill>
                <a:ea typeface="Segoe UI Black" panose="020B0A02040204020203" pitchFamily="34" charset="0"/>
                <a:cs typeface="Segoe UI" panose="020B0502040204020203" pitchFamily="34" charset="0"/>
              </a:rPr>
              <a:t> –global –</a:t>
            </a:r>
            <a:r>
              <a:rPr lang="pt-BR" sz="2000" err="1">
                <a:solidFill>
                  <a:srgbClr val="2C2B25"/>
                </a:solidFill>
                <a:ea typeface="Segoe UI Black" panose="020B0A02040204020203" pitchFamily="34" charset="0"/>
                <a:cs typeface="Segoe UI" panose="020B0502040204020203" pitchFamily="34" charset="0"/>
              </a:rPr>
              <a:t>production</a:t>
            </a:r>
            <a:r>
              <a:rPr lang="pt-BR" sz="2000">
                <a:solidFill>
                  <a:srgbClr val="2C2B25"/>
                </a:solidFill>
                <a:ea typeface="Segoe UI Black" panose="020B0A02040204020203" pitchFamily="34" charset="0"/>
                <a:cs typeface="Segoe UI" panose="020B0502040204020203" pitchFamily="34" charset="0"/>
              </a:rPr>
              <a:t> Windows-build-tools’, deste modo esta ferramenta irá baixar todas as ferramentas corretas para dar prosseguimento a instalação do projeto na máquina. Pode demorar um pouco a execução do comando.</a:t>
            </a:r>
          </a:p>
        </p:txBody>
      </p:sp>
    </p:spTree>
    <p:extLst>
      <p:ext uri="{BB962C8B-B14F-4D97-AF65-F5344CB8AC3E}">
        <p14:creationId xmlns:p14="http://schemas.microsoft.com/office/powerpoint/2010/main" val="41011952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Configuração do VDI 2.0</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sp>
        <p:nvSpPr>
          <p:cNvPr id="10" name="Espaço Reservado para Texto 2">
            <a:extLst>
              <a:ext uri="{FF2B5EF4-FFF2-40B4-BE49-F238E27FC236}">
                <a16:creationId xmlns:a16="http://schemas.microsoft.com/office/drawing/2014/main" id="{85D9A114-3931-4D8E-83AE-B08B42AC7E96}"/>
              </a:ext>
            </a:extLst>
          </p:cNvPr>
          <p:cNvSpPr txBox="1">
            <a:spLocks/>
          </p:cNvSpPr>
          <p:nvPr/>
        </p:nvSpPr>
        <p:spPr>
          <a:xfrm>
            <a:off x="6667730" y="2811653"/>
            <a:ext cx="5111479" cy="296677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3" name="Espaço Reservado para Texto 2">
            <a:extLst>
              <a:ext uri="{FF2B5EF4-FFF2-40B4-BE49-F238E27FC236}">
                <a16:creationId xmlns:a16="http://schemas.microsoft.com/office/drawing/2014/main" id="{60D2E2C5-4601-4F8D-A5E1-0AB94CBCC858}"/>
              </a:ext>
            </a:extLst>
          </p:cNvPr>
          <p:cNvSpPr txBox="1">
            <a:spLocks/>
          </p:cNvSpPr>
          <p:nvPr/>
        </p:nvSpPr>
        <p:spPr>
          <a:xfrm>
            <a:off x="5985538" y="2679987"/>
            <a:ext cx="5111479" cy="296677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9" name="Espaço Reservado para Texto 2">
            <a:extLst>
              <a:ext uri="{FF2B5EF4-FFF2-40B4-BE49-F238E27FC236}">
                <a16:creationId xmlns:a16="http://schemas.microsoft.com/office/drawing/2014/main" id="{0123D781-4DF3-4C20-B7A5-8A8553F96D10}"/>
              </a:ext>
            </a:extLst>
          </p:cNvPr>
          <p:cNvSpPr txBox="1">
            <a:spLocks/>
          </p:cNvSpPr>
          <p:nvPr/>
        </p:nvSpPr>
        <p:spPr>
          <a:xfrm>
            <a:off x="7464473" y="2093301"/>
            <a:ext cx="4314736" cy="3935311"/>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2" name="Espaço Reservado para Texto 2">
            <a:extLst>
              <a:ext uri="{FF2B5EF4-FFF2-40B4-BE49-F238E27FC236}">
                <a16:creationId xmlns:a16="http://schemas.microsoft.com/office/drawing/2014/main" id="{EE3B7E6C-8295-4E2A-8B23-C4A42AA2B932}"/>
              </a:ext>
            </a:extLst>
          </p:cNvPr>
          <p:cNvSpPr txBox="1">
            <a:spLocks/>
          </p:cNvSpPr>
          <p:nvPr/>
        </p:nvSpPr>
        <p:spPr>
          <a:xfrm>
            <a:off x="6568138" y="3438525"/>
            <a:ext cx="4314736" cy="3935311"/>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000">
                <a:solidFill>
                  <a:srgbClr val="2C2B25"/>
                </a:solidFill>
                <a:ea typeface="Segoe UI Black" panose="020B0A02040204020203" pitchFamily="34" charset="0"/>
                <a:cs typeface="Segoe UI" panose="020B0502040204020203" pitchFamily="34" charset="0"/>
              </a:rPr>
              <a:t>Abra visual </a:t>
            </a:r>
            <a:r>
              <a:rPr lang="pt-BR" sz="2000" err="1">
                <a:solidFill>
                  <a:srgbClr val="2C2B25"/>
                </a:solidFill>
                <a:ea typeface="Segoe UI Black" panose="020B0A02040204020203" pitchFamily="34" charset="0"/>
                <a:cs typeface="Segoe UI" panose="020B0502040204020203" pitchFamily="34" charset="0"/>
              </a:rPr>
              <a:t>studio</a:t>
            </a:r>
            <a:r>
              <a:rPr lang="pt-BR" sz="2000">
                <a:solidFill>
                  <a:srgbClr val="2C2B25"/>
                </a:solidFill>
                <a:ea typeface="Segoe UI Black" panose="020B0A02040204020203" pitchFamily="34" charset="0"/>
                <a:cs typeface="Segoe UI" panose="020B0502040204020203" pitchFamily="34" charset="0"/>
              </a:rPr>
              <a:t> </a:t>
            </a:r>
            <a:r>
              <a:rPr lang="pt-BR" sz="2000" err="1">
                <a:solidFill>
                  <a:srgbClr val="2C2B25"/>
                </a:solidFill>
                <a:ea typeface="Segoe UI Black" panose="020B0A02040204020203" pitchFamily="34" charset="0"/>
                <a:cs typeface="Segoe UI" panose="020B0502040204020203" pitchFamily="34" charset="0"/>
              </a:rPr>
              <a:t>code</a:t>
            </a:r>
            <a:r>
              <a:rPr lang="pt-BR" sz="2000">
                <a:solidFill>
                  <a:srgbClr val="2C2B25"/>
                </a:solidFill>
                <a:ea typeface="Segoe UI Black" panose="020B0A02040204020203" pitchFamily="34" charset="0"/>
                <a:cs typeface="Segoe UI" panose="020B0502040204020203" pitchFamily="34" charset="0"/>
              </a:rPr>
              <a:t> e de o comando ‘</a:t>
            </a:r>
            <a:r>
              <a:rPr lang="pt-BR" sz="2000" err="1">
                <a:solidFill>
                  <a:srgbClr val="2C2B25"/>
                </a:solidFill>
                <a:ea typeface="Segoe UI Black" panose="020B0A02040204020203" pitchFamily="34" charset="0"/>
                <a:cs typeface="Segoe UI" panose="020B0502040204020203" pitchFamily="34" charset="0"/>
              </a:rPr>
              <a:t>npm</a:t>
            </a:r>
            <a:r>
              <a:rPr lang="pt-BR" sz="2000">
                <a:solidFill>
                  <a:srgbClr val="2C2B25"/>
                </a:solidFill>
                <a:ea typeface="Segoe UI Black" panose="020B0A02040204020203" pitchFamily="34" charset="0"/>
                <a:cs typeface="Segoe UI" panose="020B0502040204020203" pitchFamily="34" charset="0"/>
              </a:rPr>
              <a:t> </a:t>
            </a:r>
            <a:r>
              <a:rPr lang="pt-BR" sz="2000" err="1">
                <a:solidFill>
                  <a:srgbClr val="2C2B25"/>
                </a:solidFill>
                <a:ea typeface="Segoe UI Black" panose="020B0A02040204020203" pitchFamily="34" charset="0"/>
                <a:cs typeface="Segoe UI" panose="020B0502040204020203" pitchFamily="34" charset="0"/>
              </a:rPr>
              <a:t>install</a:t>
            </a:r>
            <a:r>
              <a:rPr lang="pt-BR" sz="2000">
                <a:solidFill>
                  <a:srgbClr val="2C2B25"/>
                </a:solidFill>
                <a:ea typeface="Segoe UI Black" panose="020B0A02040204020203" pitchFamily="34" charset="0"/>
                <a:cs typeface="Segoe UI" panose="020B0502040204020203" pitchFamily="34" charset="0"/>
              </a:rPr>
              <a:t> --force’. Deve demorar uns minutos a instalação do projeto, porém este é o ultimo passo. Depois disso estará pronto para fazer alterações no projeto VDI 2.0</a:t>
            </a:r>
            <a:br>
              <a:rPr lang="pt-BR" sz="2000">
                <a:solidFill>
                  <a:srgbClr val="2C2B25"/>
                </a:solidFill>
                <a:ea typeface="Segoe UI Black" panose="020B0A02040204020203" pitchFamily="34" charset="0"/>
                <a:cs typeface="Segoe UI" panose="020B0502040204020203" pitchFamily="34" charset="0"/>
              </a:rPr>
            </a:br>
            <a:br>
              <a:rPr lang="pt-BR" sz="2000">
                <a:solidFill>
                  <a:srgbClr val="2C2B25"/>
                </a:solidFill>
                <a:ea typeface="Segoe UI Black" panose="020B0A02040204020203" pitchFamily="34" charset="0"/>
                <a:cs typeface="Segoe UI" panose="020B0502040204020203" pitchFamily="34" charset="0"/>
              </a:rPr>
            </a:br>
            <a:r>
              <a:rPr lang="pt-BR" sz="2000">
                <a:solidFill>
                  <a:srgbClr val="2C2B25"/>
                </a:solidFill>
                <a:ea typeface="Segoe UI Black" panose="020B0A02040204020203" pitchFamily="34" charset="0"/>
                <a:cs typeface="Segoe UI" panose="020B0502040204020203" pitchFamily="34" charset="0"/>
              </a:rPr>
              <a:t> </a:t>
            </a:r>
            <a:br>
              <a:rPr lang="pt-BR" sz="2000">
                <a:solidFill>
                  <a:srgbClr val="2C2B25"/>
                </a:solidFill>
                <a:ea typeface="Segoe UI Black" panose="020B0A02040204020203" pitchFamily="34" charset="0"/>
                <a:cs typeface="Segoe UI" panose="020B0502040204020203" pitchFamily="34" charset="0"/>
              </a:rPr>
            </a:br>
            <a:br>
              <a:rPr lang="pt-BR" sz="2000">
                <a:solidFill>
                  <a:srgbClr val="2C2B25"/>
                </a:solidFill>
                <a:ea typeface="Segoe UI Black" panose="020B0A02040204020203" pitchFamily="34" charset="0"/>
                <a:cs typeface="Segoe UI" panose="020B0502040204020203" pitchFamily="34" charset="0"/>
              </a:rPr>
            </a:br>
            <a:br>
              <a:rPr lang="pt-BR" sz="2000">
                <a:solidFill>
                  <a:srgbClr val="2C2B25"/>
                </a:solidFill>
                <a:ea typeface="Segoe UI Black" panose="020B0A02040204020203" pitchFamily="34" charset="0"/>
                <a:cs typeface="Segoe UI" panose="020B0502040204020203" pitchFamily="34" charset="0"/>
              </a:rPr>
            </a:br>
            <a:endParaRPr lang="pt-BR" sz="2000">
              <a:solidFill>
                <a:srgbClr val="2C2B25"/>
              </a:solidFill>
              <a:ea typeface="Segoe UI Black" panose="020B0A02040204020203" pitchFamily="34" charset="0"/>
              <a:cs typeface="Segoe UI" panose="020B0502040204020203" pitchFamily="34" charset="0"/>
            </a:endParaRPr>
          </a:p>
        </p:txBody>
      </p:sp>
      <p:pic>
        <p:nvPicPr>
          <p:cNvPr id="2" name="Imagem 1">
            <a:extLst>
              <a:ext uri="{FF2B5EF4-FFF2-40B4-BE49-F238E27FC236}">
                <a16:creationId xmlns:a16="http://schemas.microsoft.com/office/drawing/2014/main" id="{0380603C-CE27-401F-BADB-152B52DFC0B9}"/>
              </a:ext>
            </a:extLst>
          </p:cNvPr>
          <p:cNvPicPr>
            <a:picLocks noChangeAspect="1"/>
          </p:cNvPicPr>
          <p:nvPr/>
        </p:nvPicPr>
        <p:blipFill>
          <a:blip r:embed="rId3"/>
          <a:stretch>
            <a:fillRect/>
          </a:stretch>
        </p:blipFill>
        <p:spPr>
          <a:xfrm>
            <a:off x="280156" y="1794042"/>
            <a:ext cx="5605790" cy="4533827"/>
          </a:xfrm>
          <a:prstGeom prst="rect">
            <a:avLst/>
          </a:prstGeom>
        </p:spPr>
      </p:pic>
    </p:spTree>
    <p:extLst>
      <p:ext uri="{BB962C8B-B14F-4D97-AF65-F5344CB8AC3E}">
        <p14:creationId xmlns:p14="http://schemas.microsoft.com/office/powerpoint/2010/main" val="12702560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normAutofit/>
          </a:bodyPr>
          <a:lstStyle/>
          <a:p>
            <a:r>
              <a:rPr lang="pt-BR"/>
              <a:t>Configuração do VDI 2.0</a:t>
            </a:r>
          </a:p>
        </p:txBody>
      </p:sp>
      <p:pic>
        <p:nvPicPr>
          <p:cNvPr id="6" name="Imagem 5">
            <a:extLst>
              <a:ext uri="{FF2B5EF4-FFF2-40B4-BE49-F238E27FC236}">
                <a16:creationId xmlns:a16="http://schemas.microsoft.com/office/drawing/2014/main" id="{0CB7B2EF-B765-4CC8-BA8A-E47FCFBA60EE}"/>
              </a:ext>
            </a:extLst>
          </p:cNvPr>
          <p:cNvPicPr>
            <a:picLocks noChangeAspect="1"/>
          </p:cNvPicPr>
          <p:nvPr/>
        </p:nvPicPr>
        <p:blipFill>
          <a:blip r:embed="rId2"/>
          <a:stretch>
            <a:fillRect/>
          </a:stretch>
        </p:blipFill>
        <p:spPr>
          <a:xfrm>
            <a:off x="10407265" y="6422699"/>
            <a:ext cx="1784735" cy="435301"/>
          </a:xfrm>
          <a:prstGeom prst="rect">
            <a:avLst/>
          </a:prstGeom>
        </p:spPr>
      </p:pic>
      <p:sp>
        <p:nvSpPr>
          <p:cNvPr id="10" name="Espaço Reservado para Texto 2">
            <a:extLst>
              <a:ext uri="{FF2B5EF4-FFF2-40B4-BE49-F238E27FC236}">
                <a16:creationId xmlns:a16="http://schemas.microsoft.com/office/drawing/2014/main" id="{85D9A114-3931-4D8E-83AE-B08B42AC7E96}"/>
              </a:ext>
            </a:extLst>
          </p:cNvPr>
          <p:cNvSpPr txBox="1">
            <a:spLocks/>
          </p:cNvSpPr>
          <p:nvPr/>
        </p:nvSpPr>
        <p:spPr>
          <a:xfrm>
            <a:off x="6667730" y="2811653"/>
            <a:ext cx="5111479" cy="296677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3" name="Espaço Reservado para Texto 2">
            <a:extLst>
              <a:ext uri="{FF2B5EF4-FFF2-40B4-BE49-F238E27FC236}">
                <a16:creationId xmlns:a16="http://schemas.microsoft.com/office/drawing/2014/main" id="{60D2E2C5-4601-4F8D-A5E1-0AB94CBCC858}"/>
              </a:ext>
            </a:extLst>
          </p:cNvPr>
          <p:cNvSpPr txBox="1">
            <a:spLocks/>
          </p:cNvSpPr>
          <p:nvPr/>
        </p:nvSpPr>
        <p:spPr>
          <a:xfrm>
            <a:off x="5985538" y="2679987"/>
            <a:ext cx="5111479" cy="296677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9" name="Espaço Reservado para Texto 2">
            <a:extLst>
              <a:ext uri="{FF2B5EF4-FFF2-40B4-BE49-F238E27FC236}">
                <a16:creationId xmlns:a16="http://schemas.microsoft.com/office/drawing/2014/main" id="{0123D781-4DF3-4C20-B7A5-8A8553F96D10}"/>
              </a:ext>
            </a:extLst>
          </p:cNvPr>
          <p:cNvSpPr txBox="1">
            <a:spLocks/>
          </p:cNvSpPr>
          <p:nvPr/>
        </p:nvSpPr>
        <p:spPr>
          <a:xfrm>
            <a:off x="7464473" y="2093301"/>
            <a:ext cx="4314736" cy="3935311"/>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p:txBody>
      </p:sp>
      <p:sp>
        <p:nvSpPr>
          <p:cNvPr id="12" name="Espaço Reservado para Texto 2">
            <a:extLst>
              <a:ext uri="{FF2B5EF4-FFF2-40B4-BE49-F238E27FC236}">
                <a16:creationId xmlns:a16="http://schemas.microsoft.com/office/drawing/2014/main" id="{EE3B7E6C-8295-4E2A-8B23-C4A42AA2B932}"/>
              </a:ext>
            </a:extLst>
          </p:cNvPr>
          <p:cNvSpPr txBox="1">
            <a:spLocks/>
          </p:cNvSpPr>
          <p:nvPr/>
        </p:nvSpPr>
        <p:spPr>
          <a:xfrm>
            <a:off x="6568138" y="3438525"/>
            <a:ext cx="4314736" cy="3935311"/>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000">
                <a:solidFill>
                  <a:srgbClr val="2C2B25"/>
                </a:solidFill>
                <a:ea typeface="Segoe UI Black" panose="020B0A02040204020203" pitchFamily="34" charset="0"/>
                <a:cs typeface="Segoe UI" panose="020B0502040204020203" pitchFamily="34" charset="0"/>
              </a:rPr>
              <a:t>Após a instalação rodar o comando </a:t>
            </a:r>
            <a:r>
              <a:rPr lang="pt-BR" sz="2000" err="1">
                <a:solidFill>
                  <a:srgbClr val="2C2B25"/>
                </a:solidFill>
                <a:ea typeface="Segoe UI Black" panose="020B0A02040204020203" pitchFamily="34" charset="0"/>
                <a:cs typeface="Segoe UI" panose="020B0502040204020203" pitchFamily="34" charset="0"/>
              </a:rPr>
              <a:t>Gulp</a:t>
            </a:r>
            <a:r>
              <a:rPr lang="pt-BR" sz="2000">
                <a:solidFill>
                  <a:srgbClr val="2C2B25"/>
                </a:solidFill>
                <a:ea typeface="Segoe UI Black" panose="020B0A02040204020203" pitchFamily="34" charset="0"/>
                <a:cs typeface="Segoe UI" panose="020B0502040204020203" pitchFamily="34" charset="0"/>
              </a:rPr>
              <a:t> no terminal do Visual </a:t>
            </a:r>
            <a:r>
              <a:rPr lang="pt-BR" sz="2000" err="1">
                <a:solidFill>
                  <a:srgbClr val="2C2B25"/>
                </a:solidFill>
                <a:ea typeface="Segoe UI Black" panose="020B0A02040204020203" pitchFamily="34" charset="0"/>
                <a:cs typeface="Segoe UI" panose="020B0502040204020203" pitchFamily="34" charset="0"/>
              </a:rPr>
              <a:t>studio</a:t>
            </a:r>
            <a:r>
              <a:rPr lang="pt-BR" sz="2000">
                <a:solidFill>
                  <a:srgbClr val="2C2B25"/>
                </a:solidFill>
                <a:ea typeface="Segoe UI Black" panose="020B0A02040204020203" pitchFamily="34" charset="0"/>
                <a:cs typeface="Segoe UI" panose="020B0502040204020203" pitchFamily="34" charset="0"/>
              </a:rPr>
              <a:t> </a:t>
            </a:r>
            <a:r>
              <a:rPr lang="pt-BR" sz="2000" err="1">
                <a:solidFill>
                  <a:srgbClr val="2C2B25"/>
                </a:solidFill>
                <a:ea typeface="Segoe UI Black" panose="020B0A02040204020203" pitchFamily="34" charset="0"/>
                <a:cs typeface="Segoe UI" panose="020B0502040204020203" pitchFamily="34" charset="0"/>
              </a:rPr>
              <a:t>code</a:t>
            </a:r>
            <a:r>
              <a:rPr lang="pt-BR" sz="2000">
                <a:solidFill>
                  <a:srgbClr val="2C2B25"/>
                </a:solidFill>
                <a:ea typeface="Segoe UI Black" panose="020B0A02040204020203" pitchFamily="34" charset="0"/>
                <a:cs typeface="Segoe UI" panose="020B0502040204020203" pitchFamily="34" charset="0"/>
              </a:rPr>
              <a:t> para ver se está funcionando tudo corretamente. Se estiver tudo ok apresentará como no exemplo ao lado.</a:t>
            </a:r>
          </a:p>
          <a:p>
            <a:br>
              <a:rPr lang="pt-BR" sz="2000">
                <a:solidFill>
                  <a:srgbClr val="2C2B25"/>
                </a:solidFill>
                <a:ea typeface="Segoe UI Black" panose="020B0A02040204020203" pitchFamily="34" charset="0"/>
                <a:cs typeface="Segoe UI" panose="020B0502040204020203" pitchFamily="34" charset="0"/>
              </a:rPr>
            </a:br>
            <a:br>
              <a:rPr lang="pt-BR" sz="2000">
                <a:solidFill>
                  <a:srgbClr val="2C2B25"/>
                </a:solidFill>
                <a:ea typeface="Segoe UI Black" panose="020B0A02040204020203" pitchFamily="34" charset="0"/>
                <a:cs typeface="Segoe UI" panose="020B0502040204020203" pitchFamily="34" charset="0"/>
              </a:rPr>
            </a:br>
            <a:r>
              <a:rPr lang="pt-BR" sz="2000">
                <a:solidFill>
                  <a:srgbClr val="2C2B25"/>
                </a:solidFill>
                <a:ea typeface="Segoe UI Black" panose="020B0A02040204020203" pitchFamily="34" charset="0"/>
                <a:cs typeface="Segoe UI" panose="020B0502040204020203" pitchFamily="34" charset="0"/>
              </a:rPr>
              <a:t> </a:t>
            </a:r>
            <a:br>
              <a:rPr lang="pt-BR" sz="2000">
                <a:solidFill>
                  <a:srgbClr val="2C2B25"/>
                </a:solidFill>
                <a:ea typeface="Segoe UI Black" panose="020B0A02040204020203" pitchFamily="34" charset="0"/>
                <a:cs typeface="Segoe UI" panose="020B0502040204020203" pitchFamily="34" charset="0"/>
              </a:rPr>
            </a:br>
            <a:br>
              <a:rPr lang="pt-BR" sz="2000">
                <a:solidFill>
                  <a:srgbClr val="2C2B25"/>
                </a:solidFill>
                <a:ea typeface="Segoe UI Black" panose="020B0A02040204020203" pitchFamily="34" charset="0"/>
                <a:cs typeface="Segoe UI" panose="020B0502040204020203" pitchFamily="34" charset="0"/>
              </a:rPr>
            </a:br>
            <a:br>
              <a:rPr lang="pt-BR" sz="2000">
                <a:solidFill>
                  <a:srgbClr val="2C2B25"/>
                </a:solidFill>
                <a:ea typeface="Segoe UI Black" panose="020B0A02040204020203" pitchFamily="34" charset="0"/>
                <a:cs typeface="Segoe UI" panose="020B0502040204020203" pitchFamily="34" charset="0"/>
              </a:rPr>
            </a:br>
            <a:endParaRPr lang="pt-BR" sz="2000">
              <a:solidFill>
                <a:srgbClr val="2C2B25"/>
              </a:solidFill>
              <a:ea typeface="Segoe UI Black" panose="020B0A02040204020203" pitchFamily="34" charset="0"/>
              <a:cs typeface="Segoe UI" panose="020B0502040204020203" pitchFamily="34" charset="0"/>
            </a:endParaRPr>
          </a:p>
        </p:txBody>
      </p:sp>
      <p:pic>
        <p:nvPicPr>
          <p:cNvPr id="3" name="Imagem 2">
            <a:extLst>
              <a:ext uri="{FF2B5EF4-FFF2-40B4-BE49-F238E27FC236}">
                <a16:creationId xmlns:a16="http://schemas.microsoft.com/office/drawing/2014/main" id="{7163E9F0-4C76-429E-A10B-BCBB4E678BFF}"/>
              </a:ext>
            </a:extLst>
          </p:cNvPr>
          <p:cNvPicPr>
            <a:picLocks noChangeAspect="1"/>
          </p:cNvPicPr>
          <p:nvPr/>
        </p:nvPicPr>
        <p:blipFill>
          <a:blip r:embed="rId3"/>
          <a:stretch>
            <a:fillRect/>
          </a:stretch>
        </p:blipFill>
        <p:spPr>
          <a:xfrm>
            <a:off x="123825" y="2341587"/>
            <a:ext cx="6324600" cy="3305175"/>
          </a:xfrm>
          <a:prstGeom prst="rect">
            <a:avLst/>
          </a:prstGeom>
        </p:spPr>
      </p:pic>
    </p:spTree>
    <p:extLst>
      <p:ext uri="{BB962C8B-B14F-4D97-AF65-F5344CB8AC3E}">
        <p14:creationId xmlns:p14="http://schemas.microsoft.com/office/powerpoint/2010/main" val="1580736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C47738-C3DD-4E5D-A948-5F15472D7C3C}"/>
              </a:ext>
            </a:extLst>
          </p:cNvPr>
          <p:cNvSpPr>
            <a:spLocks noGrp="1"/>
          </p:cNvSpPr>
          <p:nvPr>
            <p:ph type="title"/>
          </p:nvPr>
        </p:nvSpPr>
        <p:spPr/>
        <p:txBody>
          <a:bodyPr/>
          <a:lstStyle/>
          <a:p>
            <a:r>
              <a:rPr lang="pt-BR"/>
              <a:t>Setores de atendimento</a:t>
            </a:r>
          </a:p>
        </p:txBody>
      </p:sp>
      <p:sp>
        <p:nvSpPr>
          <p:cNvPr id="11" name="Espaço Reservado para Texto 2">
            <a:extLst>
              <a:ext uri="{FF2B5EF4-FFF2-40B4-BE49-F238E27FC236}">
                <a16:creationId xmlns:a16="http://schemas.microsoft.com/office/drawing/2014/main" id="{49D25B10-E855-4E94-9612-421EB016F69D}"/>
              </a:ext>
            </a:extLst>
          </p:cNvPr>
          <p:cNvSpPr txBox="1">
            <a:spLocks/>
          </p:cNvSpPr>
          <p:nvPr/>
        </p:nvSpPr>
        <p:spPr>
          <a:xfrm>
            <a:off x="8499670" y="3089317"/>
            <a:ext cx="2031541" cy="2622826"/>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IBM Plex Mono" panose="020B0509050203000203" pitchFamily="49"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IBM Plex Mono" panose="020B0509050203000203" pitchFamily="49"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IBM Plex Mono" panose="020B0509050203000203" pitchFamily="49"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IBM Plex Mono"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000">
              <a:solidFill>
                <a:srgbClr val="2C2B25"/>
              </a:solidFill>
              <a:ea typeface="Segoe UI Black" panose="020B0A02040204020203" pitchFamily="34" charset="0"/>
              <a:cs typeface="Segoe UI" panose="020B0502040204020203" pitchFamily="34" charset="0"/>
            </a:endParaRPr>
          </a:p>
          <a:p>
            <a:r>
              <a:rPr lang="pt-BR" sz="1400"/>
              <a:t>Neste caso não temos o login configurado então ele lista todos os setores ativos para a seleção</a:t>
            </a:r>
          </a:p>
        </p:txBody>
      </p:sp>
      <p:pic>
        <p:nvPicPr>
          <p:cNvPr id="5" name="Imagem 4">
            <a:extLst>
              <a:ext uri="{FF2B5EF4-FFF2-40B4-BE49-F238E27FC236}">
                <a16:creationId xmlns:a16="http://schemas.microsoft.com/office/drawing/2014/main" id="{8210CA01-04F9-4995-B68D-27EDF23B0A0E}"/>
              </a:ext>
            </a:extLst>
          </p:cNvPr>
          <p:cNvPicPr>
            <a:picLocks noChangeAspect="1"/>
          </p:cNvPicPr>
          <p:nvPr/>
        </p:nvPicPr>
        <p:blipFill>
          <a:blip r:embed="rId2"/>
          <a:stretch>
            <a:fillRect/>
          </a:stretch>
        </p:blipFill>
        <p:spPr>
          <a:xfrm>
            <a:off x="151002" y="2034476"/>
            <a:ext cx="7310255" cy="3943942"/>
          </a:xfrm>
          <a:prstGeom prst="rect">
            <a:avLst/>
          </a:prstGeom>
        </p:spPr>
      </p:pic>
      <p:pic>
        <p:nvPicPr>
          <p:cNvPr id="6" name="Imagem 5">
            <a:extLst>
              <a:ext uri="{FF2B5EF4-FFF2-40B4-BE49-F238E27FC236}">
                <a16:creationId xmlns:a16="http://schemas.microsoft.com/office/drawing/2014/main" id="{ED5B6EDF-79CC-4B62-A5FF-73CB2B89D23D}"/>
              </a:ext>
            </a:extLst>
          </p:cNvPr>
          <p:cNvPicPr>
            <a:picLocks noChangeAspect="1"/>
          </p:cNvPicPr>
          <p:nvPr/>
        </p:nvPicPr>
        <p:blipFill>
          <a:blip r:embed="rId3"/>
          <a:stretch>
            <a:fillRect/>
          </a:stretch>
        </p:blipFill>
        <p:spPr>
          <a:xfrm>
            <a:off x="10407265" y="6422699"/>
            <a:ext cx="1784735" cy="435301"/>
          </a:xfrm>
          <a:prstGeom prst="rect">
            <a:avLst/>
          </a:prstGeom>
        </p:spPr>
      </p:pic>
    </p:spTree>
    <p:extLst>
      <p:ext uri="{BB962C8B-B14F-4D97-AF65-F5344CB8AC3E}">
        <p14:creationId xmlns:p14="http://schemas.microsoft.com/office/powerpoint/2010/main" val="3252512482"/>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85</Slides>
  <Notes>0</Notes>
  <HiddenSlides>0</HiddenSlides>
  <ScaleCrop>false</ScaleCrop>
  <HeadingPairs>
    <vt:vector size="4" baseType="variant">
      <vt:variant>
        <vt:lpstr>Theme</vt:lpstr>
      </vt:variant>
      <vt:variant>
        <vt:i4>1</vt:i4>
      </vt:variant>
      <vt:variant>
        <vt:lpstr>Slide Titles</vt:lpstr>
      </vt:variant>
      <vt:variant>
        <vt:i4>85</vt:i4>
      </vt:variant>
    </vt:vector>
  </HeadingPairs>
  <TitlesOfParts>
    <vt:vector size="86" baseType="lpstr">
      <vt:lpstr>Tema do Office</vt:lpstr>
      <vt:lpstr>&lt;VDI 2.0/&gt; &lt;Vendedor Interno /&gt;</vt:lpstr>
      <vt:lpstr>PowerPoint Presentation</vt:lpstr>
      <vt:lpstr>PowerPoint Presentation</vt:lpstr>
      <vt:lpstr>Acesso VDI 2.0</vt:lpstr>
      <vt:lpstr>Acesso VDI 2.0</vt:lpstr>
      <vt:lpstr>Acesso VDI 2.0</vt:lpstr>
      <vt:lpstr>Fluxo de atendimento VDI 2.0</vt:lpstr>
      <vt:lpstr>Associação dos setores para atendimento</vt:lpstr>
      <vt:lpstr>Setores de atendimento</vt:lpstr>
      <vt:lpstr>Listagem PDV’s</vt:lpstr>
      <vt:lpstr>Status do atendimento e informações iniciais</vt:lpstr>
      <vt:lpstr>Busca de PDV’s da rota</vt:lpstr>
      <vt:lpstr>Acesso aos demais paineis</vt:lpstr>
      <vt:lpstr>Etapa do processo de vendas</vt:lpstr>
      <vt:lpstr>Etapa do processo de vendas</vt:lpstr>
      <vt:lpstr>Etapa do processo de vendas</vt:lpstr>
      <vt:lpstr>Etapa do processo de vendas</vt:lpstr>
      <vt:lpstr>Etapa do processo de vendas</vt:lpstr>
      <vt:lpstr>Etapa do processo de vendas</vt:lpstr>
      <vt:lpstr>Etapa do processo de vendas</vt:lpstr>
      <vt:lpstr>Etapa do processo de vendas</vt:lpstr>
      <vt:lpstr>Etapa do processo de vendas</vt:lpstr>
      <vt:lpstr>Etapa do processo de vendas</vt:lpstr>
      <vt:lpstr>Etapa do processo de vendas</vt:lpstr>
      <vt:lpstr>Etapa do processo de vendas</vt:lpstr>
      <vt:lpstr>Etapa do processo de vendas</vt:lpstr>
      <vt:lpstr>Etapa do processo de vendas</vt:lpstr>
      <vt:lpstr>Etapa do processo de vendas</vt:lpstr>
      <vt:lpstr>Etapa do processo de vendas Receptivo</vt:lpstr>
      <vt:lpstr>Configuração receptivo VDI</vt:lpstr>
      <vt:lpstr>Configuração receptivo VDI</vt:lpstr>
      <vt:lpstr>Parametrização do robô de descarga</vt:lpstr>
      <vt:lpstr>Configuração arquivo de execução do robo</vt:lpstr>
      <vt:lpstr>Processo de vendas e distribuição</vt:lpstr>
      <vt:lpstr>Processo de vendas e distribuição</vt:lpstr>
      <vt:lpstr>Processo de execução e acompanhamento robô VDI 2.0</vt:lpstr>
      <vt:lpstr>PowerPoint Presentation</vt:lpstr>
      <vt:lpstr>Funcionamento das request’s VDI 2.0</vt:lpstr>
      <vt:lpstr>Funcionamento das request’s VDI 2.0</vt:lpstr>
      <vt:lpstr>Funcionamento das request’s VDI 2.0</vt:lpstr>
      <vt:lpstr>Funcionamento das request’s VDI 2.0</vt:lpstr>
      <vt:lpstr>Funcionamento das request’s VDI 2.0</vt:lpstr>
      <vt:lpstr>Funcionamento das request’s VDI 2.0</vt:lpstr>
      <vt:lpstr>Funcionamento das request’s VDI 2.0</vt:lpstr>
      <vt:lpstr>Programas COBOL VDI 2.0</vt:lpstr>
      <vt:lpstr>Funcionamento das request’s VDI 2.0</vt:lpstr>
      <vt:lpstr>Funcionamento das request’s VDI 2.0</vt:lpstr>
      <vt:lpstr>Funcionamento das request’s VDI 2.0</vt:lpstr>
      <vt:lpstr>Funcionamento das request’s VDI 2.0</vt:lpstr>
      <vt:lpstr>Programas COBOL VDI 2.0</vt:lpstr>
      <vt:lpstr>Funcionamento das request’s VDI 2.0</vt:lpstr>
      <vt:lpstr>Funcionamento das request’s VDI 2.0</vt:lpstr>
      <vt:lpstr>Programas COBOL VDI 2.0</vt:lpstr>
      <vt:lpstr>Funcionamento das request’s VDI 2.0</vt:lpstr>
      <vt:lpstr>Funcionamento das request’s VDI 2.0</vt:lpstr>
      <vt:lpstr>Programas COBOL VDI 2.0</vt:lpstr>
      <vt:lpstr>Funcionamento das request’s VDI 2.0</vt:lpstr>
      <vt:lpstr>Funcionamento das request’s VDI 2.0</vt:lpstr>
      <vt:lpstr>Programas COBOL VDI 2.0</vt:lpstr>
      <vt:lpstr>Funcionamento das request’s VDI 2.0</vt:lpstr>
      <vt:lpstr>Funcionamento das request’s VDI 2.0</vt:lpstr>
      <vt:lpstr>Programas COBOL VDI 2.0</vt:lpstr>
      <vt:lpstr>Funcionamento das request’s VDI 2.0</vt:lpstr>
      <vt:lpstr>Funcionamento das request’s VDI 2.0</vt:lpstr>
      <vt:lpstr>PowerPoint Presentation</vt:lpstr>
      <vt:lpstr>Padronização das branch’s no GitHub</vt:lpstr>
      <vt:lpstr>Padronização das branch’s no GitHub</vt:lpstr>
      <vt:lpstr>Padronização das branch’s no GitHub</vt:lpstr>
      <vt:lpstr>Padronização das branch’s no GitHub</vt:lpstr>
      <vt:lpstr>Padronização das branch’s no GitHub</vt:lpstr>
      <vt:lpstr>Padronização das branch’s no GitHub</vt:lpstr>
      <vt:lpstr>Padronização das branch’s no GitHub</vt:lpstr>
      <vt:lpstr>PowerPoint Presentation</vt:lpstr>
      <vt:lpstr>Configuração do VDI 2.0</vt:lpstr>
      <vt:lpstr>Configuração do VDI 2.0</vt:lpstr>
      <vt:lpstr>Configuração do VDI 2.0</vt:lpstr>
      <vt:lpstr>Configuração do VDI 2.0</vt:lpstr>
      <vt:lpstr>Configuração do VDI 2.0</vt:lpstr>
      <vt:lpstr>Configuração do VDI 2.0</vt:lpstr>
      <vt:lpstr>Configuração do VDI 2.0</vt:lpstr>
      <vt:lpstr>Configuração do VDI 2.0</vt:lpstr>
      <vt:lpstr>Configuração do VDI 2.0</vt:lpstr>
      <vt:lpstr>Configuração do VDI 2.0</vt:lpstr>
      <vt:lpstr>Configuração do VDI 2.0</vt:lpstr>
      <vt:lpstr>Configuração do VDI 2.0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João Henrique Palma</dc:creator>
  <cp:revision>1</cp:revision>
  <dcterms:created xsi:type="dcterms:W3CDTF">2020-11-13T13:31:14Z</dcterms:created>
  <dcterms:modified xsi:type="dcterms:W3CDTF">2021-01-15T12:54:39Z</dcterms:modified>
</cp:coreProperties>
</file>